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88" r:id="rId2"/>
    <p:sldId id="489" r:id="rId3"/>
    <p:sldId id="48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660033"/>
    <a:srgbClr val="008000"/>
    <a:srgbClr val="FF9933"/>
    <a:srgbClr val="FF3399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フック型の図形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0B884CD-8E1F-A486-3584-D6D00DDE2CEA}"/>
              </a:ext>
            </a:extLst>
          </p:cNvPr>
          <p:cNvSpPr/>
          <p:nvPr/>
        </p:nvSpPr>
        <p:spPr bwMode="auto">
          <a:xfrm flipH="1">
            <a:off x="944888" y="2220200"/>
            <a:ext cx="2207884" cy="1313156"/>
          </a:xfrm>
          <a:custGeom>
            <a:avLst/>
            <a:gdLst>
              <a:gd name="connsiteX0" fmla="*/ 6265662 w 8917965"/>
              <a:gd name="connsiteY0" fmla="*/ 0 h 5304030"/>
              <a:gd name="connsiteX1" fmla="*/ 3613359 w 8917965"/>
              <a:gd name="connsiteY1" fmla="*/ 2652303 h 5304030"/>
              <a:gd name="connsiteX2" fmla="*/ 3613914 w 8917965"/>
              <a:gd name="connsiteY2" fmla="*/ 2652303 h 5304030"/>
              <a:gd name="connsiteX3" fmla="*/ 3594434 w 8917965"/>
              <a:gd name="connsiteY3" fmla="*/ 2845538 h 5304030"/>
              <a:gd name="connsiteX4" fmla="*/ 2652301 w 8917965"/>
              <a:gd name="connsiteY4" fmla="*/ 3613398 h 5304030"/>
              <a:gd name="connsiteX5" fmla="*/ 1690630 w 8917965"/>
              <a:gd name="connsiteY5" fmla="*/ 2651727 h 5304030"/>
              <a:gd name="connsiteX6" fmla="*/ 2458491 w 8917965"/>
              <a:gd name="connsiteY6" fmla="*/ 1709593 h 5304030"/>
              <a:gd name="connsiteX7" fmla="*/ 2640914 w 8917965"/>
              <a:gd name="connsiteY7" fmla="*/ 1691206 h 5304030"/>
              <a:gd name="connsiteX8" fmla="*/ 2640914 w 8917965"/>
              <a:gd name="connsiteY8" fmla="*/ 0 h 5304030"/>
              <a:gd name="connsiteX9" fmla="*/ 2381119 w 8917965"/>
              <a:gd name="connsiteY9" fmla="*/ 13118 h 5304030"/>
              <a:gd name="connsiteX10" fmla="*/ 0 w 8917965"/>
              <a:gd name="connsiteY10" fmla="*/ 2651727 h 5304030"/>
              <a:gd name="connsiteX11" fmla="*/ 2652303 w 8917965"/>
              <a:gd name="connsiteY11" fmla="*/ 5304030 h 5304030"/>
              <a:gd name="connsiteX12" fmla="*/ 5304606 w 8917965"/>
              <a:gd name="connsiteY12" fmla="*/ 2651727 h 5304030"/>
              <a:gd name="connsiteX13" fmla="*/ 5304051 w 8917965"/>
              <a:gd name="connsiteY13" fmla="*/ 2651727 h 5304030"/>
              <a:gd name="connsiteX14" fmla="*/ 5323531 w 8917965"/>
              <a:gd name="connsiteY14" fmla="*/ 2458493 h 5304030"/>
              <a:gd name="connsiteX15" fmla="*/ 6265664 w 8917965"/>
              <a:gd name="connsiteY15" fmla="*/ 1690632 h 5304030"/>
              <a:gd name="connsiteX16" fmla="*/ 7227335 w 8917965"/>
              <a:gd name="connsiteY16" fmla="*/ 2652303 h 5304030"/>
              <a:gd name="connsiteX17" fmla="*/ 6459473 w 8917965"/>
              <a:gd name="connsiteY17" fmla="*/ 3594437 h 5304030"/>
              <a:gd name="connsiteX18" fmla="*/ 6277051 w 8917965"/>
              <a:gd name="connsiteY18" fmla="*/ 3612825 h 5304030"/>
              <a:gd name="connsiteX19" fmla="*/ 6277051 w 8917965"/>
              <a:gd name="connsiteY19" fmla="*/ 5304030 h 5304030"/>
              <a:gd name="connsiteX20" fmla="*/ 6536845 w 8917965"/>
              <a:gd name="connsiteY20" fmla="*/ 5290912 h 5304030"/>
              <a:gd name="connsiteX21" fmla="*/ 8917965 w 8917965"/>
              <a:gd name="connsiteY21" fmla="*/ 2652303 h 5304030"/>
              <a:gd name="connsiteX22" fmla="*/ 6265662 w 8917965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917965" h="5304030">
                <a:moveTo>
                  <a:pt x="6265662" y="0"/>
                </a:moveTo>
                <a:cubicBezTo>
                  <a:pt x="4800835" y="0"/>
                  <a:pt x="3613359" y="1187476"/>
                  <a:pt x="3613359" y="2652303"/>
                </a:cubicBezTo>
                <a:lnTo>
                  <a:pt x="3613914" y="2652303"/>
                </a:lnTo>
                <a:lnTo>
                  <a:pt x="3594434" y="2845538"/>
                </a:lnTo>
                <a:cubicBezTo>
                  <a:pt x="3504762" y="3283755"/>
                  <a:pt x="3117028" y="3613398"/>
                  <a:pt x="2652301" y="3613398"/>
                </a:cubicBezTo>
                <a:cubicBezTo>
                  <a:pt x="2121184" y="3613398"/>
                  <a:pt x="1690630" y="3182844"/>
                  <a:pt x="1690630" y="2651727"/>
                </a:cubicBezTo>
                <a:cubicBezTo>
                  <a:pt x="1690630" y="2187000"/>
                  <a:pt x="2020273" y="1799267"/>
                  <a:pt x="2458491" y="1709593"/>
                </a:cubicBezTo>
                <a:lnTo>
                  <a:pt x="2640914" y="1691206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51" y="2651727"/>
                </a:lnTo>
                <a:lnTo>
                  <a:pt x="5323531" y="2458493"/>
                </a:lnTo>
                <a:cubicBezTo>
                  <a:pt x="5413203" y="2020275"/>
                  <a:pt x="5800937" y="1690632"/>
                  <a:pt x="6265664" y="1690632"/>
                </a:cubicBezTo>
                <a:cubicBezTo>
                  <a:pt x="6796781" y="1690632"/>
                  <a:pt x="7227335" y="2121186"/>
                  <a:pt x="7227335" y="2652303"/>
                </a:cubicBezTo>
                <a:cubicBezTo>
                  <a:pt x="7227335" y="3117030"/>
                  <a:pt x="6897692" y="3504764"/>
                  <a:pt x="6459473" y="3594437"/>
                </a:cubicBezTo>
                <a:lnTo>
                  <a:pt x="6277051" y="3612825"/>
                </a:lnTo>
                <a:lnTo>
                  <a:pt x="6277051" y="5304030"/>
                </a:lnTo>
                <a:lnTo>
                  <a:pt x="6536845" y="5290912"/>
                </a:lnTo>
                <a:cubicBezTo>
                  <a:pt x="7874285" y="5155087"/>
                  <a:pt x="8917965" y="4025579"/>
                  <a:pt x="8917965" y="2652303"/>
                </a:cubicBezTo>
                <a:cubicBezTo>
                  <a:pt x="8917965" y="1187476"/>
                  <a:pt x="7730489" y="0"/>
                  <a:pt x="626566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2AEFD2D-57F4-6057-3CE1-C0F1E7532CAF}"/>
              </a:ext>
            </a:extLst>
          </p:cNvPr>
          <p:cNvSpPr/>
          <p:nvPr/>
        </p:nvSpPr>
        <p:spPr bwMode="auto">
          <a:xfrm flipH="1">
            <a:off x="942699" y="887271"/>
            <a:ext cx="2185888" cy="1300490"/>
          </a:xfrm>
          <a:custGeom>
            <a:avLst/>
            <a:gdLst>
              <a:gd name="connsiteX0" fmla="*/ 2638775 w 8917965"/>
              <a:gd name="connsiteY0" fmla="*/ 0 h 5305728"/>
              <a:gd name="connsiteX1" fmla="*/ 2552244 w 8917965"/>
              <a:gd name="connsiteY1" fmla="*/ 4370 h 5305728"/>
              <a:gd name="connsiteX2" fmla="*/ 2534571 w 8917965"/>
              <a:gd name="connsiteY2" fmla="*/ 7067 h 5305728"/>
              <a:gd name="connsiteX3" fmla="*/ 2381119 w 8917965"/>
              <a:gd name="connsiteY3" fmla="*/ 14815 h 5305728"/>
              <a:gd name="connsiteX4" fmla="*/ 0 w 8917965"/>
              <a:gd name="connsiteY4" fmla="*/ 2653424 h 5305728"/>
              <a:gd name="connsiteX5" fmla="*/ 2652303 w 8917965"/>
              <a:gd name="connsiteY5" fmla="*/ 5305727 h 5305728"/>
              <a:gd name="connsiteX6" fmla="*/ 5304606 w 8917965"/>
              <a:gd name="connsiteY6" fmla="*/ 2653424 h 5305728"/>
              <a:gd name="connsiteX7" fmla="*/ 5304051 w 8917965"/>
              <a:gd name="connsiteY7" fmla="*/ 2653424 h 5305728"/>
              <a:gd name="connsiteX8" fmla="*/ 5323531 w 8917965"/>
              <a:gd name="connsiteY8" fmla="*/ 2460190 h 5305728"/>
              <a:gd name="connsiteX9" fmla="*/ 6265664 w 8917965"/>
              <a:gd name="connsiteY9" fmla="*/ 1692329 h 5305728"/>
              <a:gd name="connsiteX10" fmla="*/ 7227335 w 8917965"/>
              <a:gd name="connsiteY10" fmla="*/ 2654000 h 5305728"/>
              <a:gd name="connsiteX11" fmla="*/ 6459473 w 8917965"/>
              <a:gd name="connsiteY11" fmla="*/ 3596134 h 5305728"/>
              <a:gd name="connsiteX12" fmla="*/ 6280127 w 8917965"/>
              <a:gd name="connsiteY12" fmla="*/ 3614212 h 5305728"/>
              <a:gd name="connsiteX13" fmla="*/ 6257909 w 8917965"/>
              <a:gd name="connsiteY13" fmla="*/ 3613090 h 5305728"/>
              <a:gd name="connsiteX14" fmla="*/ 5411590 w 8917965"/>
              <a:gd name="connsiteY14" fmla="*/ 4459409 h 5305728"/>
              <a:gd name="connsiteX15" fmla="*/ 6257909 w 8917965"/>
              <a:gd name="connsiteY15" fmla="*/ 5305728 h 5305728"/>
              <a:gd name="connsiteX16" fmla="*/ 6277051 w 8917965"/>
              <a:gd name="connsiteY16" fmla="*/ 5304762 h 5305728"/>
              <a:gd name="connsiteX17" fmla="*/ 6277051 w 8917965"/>
              <a:gd name="connsiteY17" fmla="*/ 5305727 h 5305728"/>
              <a:gd name="connsiteX18" fmla="*/ 6536845 w 8917965"/>
              <a:gd name="connsiteY18" fmla="*/ 5292609 h 5305728"/>
              <a:gd name="connsiteX19" fmla="*/ 8917965 w 8917965"/>
              <a:gd name="connsiteY19" fmla="*/ 2654000 h 5305728"/>
              <a:gd name="connsiteX20" fmla="*/ 6265662 w 8917965"/>
              <a:gd name="connsiteY20" fmla="*/ 1697 h 5305728"/>
              <a:gd name="connsiteX21" fmla="*/ 3613359 w 8917965"/>
              <a:gd name="connsiteY21" fmla="*/ 2654000 h 5305728"/>
              <a:gd name="connsiteX22" fmla="*/ 3613914 w 8917965"/>
              <a:gd name="connsiteY22" fmla="*/ 2654000 h 5305728"/>
              <a:gd name="connsiteX23" fmla="*/ 3594434 w 8917965"/>
              <a:gd name="connsiteY23" fmla="*/ 2847235 h 5305728"/>
              <a:gd name="connsiteX24" fmla="*/ 2652301 w 8917965"/>
              <a:gd name="connsiteY24" fmla="*/ 3615095 h 5305728"/>
              <a:gd name="connsiteX25" fmla="*/ 1690630 w 8917965"/>
              <a:gd name="connsiteY25" fmla="*/ 2653424 h 5305728"/>
              <a:gd name="connsiteX26" fmla="*/ 2458491 w 8917965"/>
              <a:gd name="connsiteY26" fmla="*/ 1711290 h 5305728"/>
              <a:gd name="connsiteX27" fmla="*/ 2640914 w 8917965"/>
              <a:gd name="connsiteY27" fmla="*/ 1692903 h 5305728"/>
              <a:gd name="connsiteX28" fmla="*/ 2640914 w 8917965"/>
              <a:gd name="connsiteY28" fmla="*/ 1692530 h 5305728"/>
              <a:gd name="connsiteX29" fmla="*/ 2725306 w 8917965"/>
              <a:gd name="connsiteY29" fmla="*/ 1688269 h 5305728"/>
              <a:gd name="connsiteX30" fmla="*/ 3485094 w 8917965"/>
              <a:gd name="connsiteY30" fmla="*/ 846319 h 5305728"/>
              <a:gd name="connsiteX31" fmla="*/ 2638775 w 8917965"/>
              <a:gd name="connsiteY31" fmla="*/ 0 h 530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917965" h="5305728">
                <a:moveTo>
                  <a:pt x="2638775" y="0"/>
                </a:moveTo>
                <a:cubicBezTo>
                  <a:pt x="2609562" y="0"/>
                  <a:pt x="2580695" y="1480"/>
                  <a:pt x="2552244" y="4370"/>
                </a:cubicBezTo>
                <a:lnTo>
                  <a:pt x="2534571" y="7067"/>
                </a:lnTo>
                <a:lnTo>
                  <a:pt x="2381119" y="14815"/>
                </a:lnTo>
                <a:cubicBezTo>
                  <a:pt x="1043680" y="150640"/>
                  <a:pt x="0" y="1280148"/>
                  <a:pt x="0" y="2653424"/>
                </a:cubicBezTo>
                <a:cubicBezTo>
                  <a:pt x="0" y="4118252"/>
                  <a:pt x="1187476" y="5305727"/>
                  <a:pt x="2652303" y="5305727"/>
                </a:cubicBezTo>
                <a:cubicBezTo>
                  <a:pt x="4117130" y="5305727"/>
                  <a:pt x="5304606" y="4118252"/>
                  <a:pt x="5304606" y="2653424"/>
                </a:cubicBezTo>
                <a:lnTo>
                  <a:pt x="5304051" y="2653424"/>
                </a:lnTo>
                <a:lnTo>
                  <a:pt x="5323531" y="2460190"/>
                </a:lnTo>
                <a:cubicBezTo>
                  <a:pt x="5413203" y="2021972"/>
                  <a:pt x="5800937" y="1692329"/>
                  <a:pt x="6265664" y="1692329"/>
                </a:cubicBezTo>
                <a:cubicBezTo>
                  <a:pt x="6796781" y="1692329"/>
                  <a:pt x="7227335" y="2122883"/>
                  <a:pt x="7227335" y="2654000"/>
                </a:cubicBezTo>
                <a:cubicBezTo>
                  <a:pt x="7227335" y="3118727"/>
                  <a:pt x="6897692" y="3506461"/>
                  <a:pt x="6459473" y="3596134"/>
                </a:cubicBezTo>
                <a:lnTo>
                  <a:pt x="6280127" y="3614212"/>
                </a:lnTo>
                <a:lnTo>
                  <a:pt x="6257909" y="3613090"/>
                </a:lnTo>
                <a:cubicBezTo>
                  <a:pt x="5790500" y="3613090"/>
                  <a:pt x="5411590" y="3992000"/>
                  <a:pt x="5411590" y="4459409"/>
                </a:cubicBezTo>
                <a:cubicBezTo>
                  <a:pt x="5411590" y="4926818"/>
                  <a:pt x="5790500" y="5305728"/>
                  <a:pt x="6257909" y="5305728"/>
                </a:cubicBezTo>
                <a:lnTo>
                  <a:pt x="6277051" y="5304762"/>
                </a:lnTo>
                <a:lnTo>
                  <a:pt x="6277051" y="5305727"/>
                </a:lnTo>
                <a:lnTo>
                  <a:pt x="6536845" y="5292609"/>
                </a:lnTo>
                <a:cubicBezTo>
                  <a:pt x="7874285" y="5156784"/>
                  <a:pt x="8917965" y="4027276"/>
                  <a:pt x="8917965" y="2654000"/>
                </a:cubicBezTo>
                <a:cubicBezTo>
                  <a:pt x="8917965" y="1189173"/>
                  <a:pt x="7730489" y="1697"/>
                  <a:pt x="6265662" y="1697"/>
                </a:cubicBezTo>
                <a:cubicBezTo>
                  <a:pt x="4800835" y="1697"/>
                  <a:pt x="3613359" y="1189173"/>
                  <a:pt x="3613359" y="2654000"/>
                </a:cubicBezTo>
                <a:lnTo>
                  <a:pt x="3613914" y="2654000"/>
                </a:lnTo>
                <a:lnTo>
                  <a:pt x="3594434" y="2847235"/>
                </a:lnTo>
                <a:cubicBezTo>
                  <a:pt x="3504762" y="3285452"/>
                  <a:pt x="3117028" y="3615095"/>
                  <a:pt x="2652301" y="3615095"/>
                </a:cubicBezTo>
                <a:cubicBezTo>
                  <a:pt x="2121184" y="3615095"/>
                  <a:pt x="1690630" y="3184541"/>
                  <a:pt x="1690630" y="2653424"/>
                </a:cubicBezTo>
                <a:cubicBezTo>
                  <a:pt x="1690630" y="2188697"/>
                  <a:pt x="2020273" y="1800964"/>
                  <a:pt x="2458491" y="1711290"/>
                </a:cubicBezTo>
                <a:lnTo>
                  <a:pt x="2640914" y="1692903"/>
                </a:lnTo>
                <a:lnTo>
                  <a:pt x="2640914" y="1692530"/>
                </a:lnTo>
                <a:lnTo>
                  <a:pt x="2725306" y="1688269"/>
                </a:lnTo>
                <a:cubicBezTo>
                  <a:pt x="3152068" y="1644929"/>
                  <a:pt x="3485094" y="1284515"/>
                  <a:pt x="3485094" y="846319"/>
                </a:cubicBezTo>
                <a:cubicBezTo>
                  <a:pt x="3485094" y="378910"/>
                  <a:pt x="3106184" y="0"/>
                  <a:pt x="26387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6654DC-AA96-0FDE-8D11-49F83B435DC7}"/>
              </a:ext>
            </a:extLst>
          </p:cNvPr>
          <p:cNvSpPr/>
          <p:nvPr/>
        </p:nvSpPr>
        <p:spPr bwMode="auto">
          <a:xfrm flipH="1">
            <a:off x="3918990" y="2251870"/>
            <a:ext cx="2165884" cy="1249438"/>
          </a:xfrm>
          <a:custGeom>
            <a:avLst/>
            <a:gdLst>
              <a:gd name="connsiteX0" fmla="*/ 6542154 w 9194457"/>
              <a:gd name="connsiteY0" fmla="*/ 0 h 5304030"/>
              <a:gd name="connsiteX1" fmla="*/ 3889851 w 9194457"/>
              <a:gd name="connsiteY1" fmla="*/ 2652303 h 5304030"/>
              <a:gd name="connsiteX2" fmla="*/ 3890814 w 9194457"/>
              <a:gd name="connsiteY2" fmla="*/ 2652303 h 5304030"/>
              <a:gd name="connsiteX3" fmla="*/ 3865708 w 9194457"/>
              <a:gd name="connsiteY3" fmla="*/ 2901343 h 5304030"/>
              <a:gd name="connsiteX4" fmla="*/ 2652301 w 9194457"/>
              <a:gd name="connsiteY4" fmla="*/ 3890299 h 5304030"/>
              <a:gd name="connsiteX5" fmla="*/ 1413730 w 9194457"/>
              <a:gd name="connsiteY5" fmla="*/ 2651727 h 5304030"/>
              <a:gd name="connsiteX6" fmla="*/ 2402685 w 9194457"/>
              <a:gd name="connsiteY6" fmla="*/ 1438320 h 5304030"/>
              <a:gd name="connsiteX7" fmla="*/ 2640914 w 9194457"/>
              <a:gd name="connsiteY7" fmla="*/ 1414305 h 5304030"/>
              <a:gd name="connsiteX8" fmla="*/ 2640914 w 9194457"/>
              <a:gd name="connsiteY8" fmla="*/ 0 h 5304030"/>
              <a:gd name="connsiteX9" fmla="*/ 2381119 w 9194457"/>
              <a:gd name="connsiteY9" fmla="*/ 13118 h 5304030"/>
              <a:gd name="connsiteX10" fmla="*/ 0 w 9194457"/>
              <a:gd name="connsiteY10" fmla="*/ 2651727 h 5304030"/>
              <a:gd name="connsiteX11" fmla="*/ 2652303 w 9194457"/>
              <a:gd name="connsiteY11" fmla="*/ 5304030 h 5304030"/>
              <a:gd name="connsiteX12" fmla="*/ 5304606 w 9194457"/>
              <a:gd name="connsiteY12" fmla="*/ 2651727 h 5304030"/>
              <a:gd name="connsiteX13" fmla="*/ 5303643 w 9194457"/>
              <a:gd name="connsiteY13" fmla="*/ 2651727 h 5304030"/>
              <a:gd name="connsiteX14" fmla="*/ 5328748 w 9194457"/>
              <a:gd name="connsiteY14" fmla="*/ 2402688 h 5304030"/>
              <a:gd name="connsiteX15" fmla="*/ 6542156 w 9194457"/>
              <a:gd name="connsiteY15" fmla="*/ 1413732 h 5304030"/>
              <a:gd name="connsiteX16" fmla="*/ 7780727 w 9194457"/>
              <a:gd name="connsiteY16" fmla="*/ 2652303 h 5304030"/>
              <a:gd name="connsiteX17" fmla="*/ 6791772 w 9194457"/>
              <a:gd name="connsiteY17" fmla="*/ 3865710 h 5304030"/>
              <a:gd name="connsiteX18" fmla="*/ 6553543 w 9194457"/>
              <a:gd name="connsiteY18" fmla="*/ 3889725 h 5304030"/>
              <a:gd name="connsiteX19" fmla="*/ 6553543 w 9194457"/>
              <a:gd name="connsiteY19" fmla="*/ 5304030 h 5304030"/>
              <a:gd name="connsiteX20" fmla="*/ 6813337 w 9194457"/>
              <a:gd name="connsiteY20" fmla="*/ 5290912 h 5304030"/>
              <a:gd name="connsiteX21" fmla="*/ 9194457 w 9194457"/>
              <a:gd name="connsiteY21" fmla="*/ 2652303 h 5304030"/>
              <a:gd name="connsiteX22" fmla="*/ 6542154 w 9194457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194457" h="5304030">
                <a:moveTo>
                  <a:pt x="6542154" y="0"/>
                </a:moveTo>
                <a:cubicBezTo>
                  <a:pt x="5077327" y="0"/>
                  <a:pt x="3889851" y="1187476"/>
                  <a:pt x="3889851" y="2652303"/>
                </a:cubicBezTo>
                <a:lnTo>
                  <a:pt x="3890814" y="2652303"/>
                </a:lnTo>
                <a:lnTo>
                  <a:pt x="3865708" y="2901343"/>
                </a:lnTo>
                <a:cubicBezTo>
                  <a:pt x="3750216" y="3465739"/>
                  <a:pt x="3250839" y="3890299"/>
                  <a:pt x="2652301" y="3890299"/>
                </a:cubicBezTo>
                <a:cubicBezTo>
                  <a:pt x="1968257" y="3890299"/>
                  <a:pt x="1413730" y="3335771"/>
                  <a:pt x="1413730" y="2651727"/>
                </a:cubicBezTo>
                <a:cubicBezTo>
                  <a:pt x="1413730" y="2053189"/>
                  <a:pt x="1838289" y="1553813"/>
                  <a:pt x="2402685" y="1438320"/>
                </a:cubicBezTo>
                <a:lnTo>
                  <a:pt x="2640914" y="1414305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643" y="2651727"/>
                </a:lnTo>
                <a:lnTo>
                  <a:pt x="5328748" y="2402688"/>
                </a:lnTo>
                <a:cubicBezTo>
                  <a:pt x="5444241" y="1838292"/>
                  <a:pt x="5943618" y="1413732"/>
                  <a:pt x="6542156" y="1413732"/>
                </a:cubicBezTo>
                <a:cubicBezTo>
                  <a:pt x="7226200" y="1413732"/>
                  <a:pt x="7780727" y="1968259"/>
                  <a:pt x="7780727" y="2652303"/>
                </a:cubicBezTo>
                <a:cubicBezTo>
                  <a:pt x="7780727" y="3250841"/>
                  <a:pt x="7356167" y="3750218"/>
                  <a:pt x="6791772" y="3865710"/>
                </a:cubicBezTo>
                <a:lnTo>
                  <a:pt x="6553543" y="3889725"/>
                </a:lnTo>
                <a:lnTo>
                  <a:pt x="6553543" y="5304030"/>
                </a:lnTo>
                <a:lnTo>
                  <a:pt x="6813337" y="5290912"/>
                </a:lnTo>
                <a:cubicBezTo>
                  <a:pt x="8150777" y="5155087"/>
                  <a:pt x="9194457" y="4025579"/>
                  <a:pt x="9194457" y="2652303"/>
                </a:cubicBezTo>
                <a:cubicBezTo>
                  <a:pt x="9194457" y="1187476"/>
                  <a:pt x="8006981" y="0"/>
                  <a:pt x="654215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C83B8964-B76A-231A-496F-5FB8AD4BCBDE}"/>
              </a:ext>
            </a:extLst>
          </p:cNvPr>
          <p:cNvSpPr/>
          <p:nvPr/>
        </p:nvSpPr>
        <p:spPr bwMode="auto">
          <a:xfrm flipH="1">
            <a:off x="3858746" y="924777"/>
            <a:ext cx="2165884" cy="1250000"/>
          </a:xfrm>
          <a:custGeom>
            <a:avLst/>
            <a:gdLst>
              <a:gd name="connsiteX0" fmla="*/ 6542154 w 9194457"/>
              <a:gd name="connsiteY0" fmla="*/ 0 h 5306411"/>
              <a:gd name="connsiteX1" fmla="*/ 3889851 w 9194457"/>
              <a:gd name="connsiteY1" fmla="*/ 2652303 h 5306411"/>
              <a:gd name="connsiteX2" fmla="*/ 3890814 w 9194457"/>
              <a:gd name="connsiteY2" fmla="*/ 2652303 h 5306411"/>
              <a:gd name="connsiteX3" fmla="*/ 3865708 w 9194457"/>
              <a:gd name="connsiteY3" fmla="*/ 2901343 h 5306411"/>
              <a:gd name="connsiteX4" fmla="*/ 2652301 w 9194457"/>
              <a:gd name="connsiteY4" fmla="*/ 3890299 h 5306411"/>
              <a:gd name="connsiteX5" fmla="*/ 1413730 w 9194457"/>
              <a:gd name="connsiteY5" fmla="*/ 2651727 h 5306411"/>
              <a:gd name="connsiteX6" fmla="*/ 2402685 w 9194457"/>
              <a:gd name="connsiteY6" fmla="*/ 1438320 h 5306411"/>
              <a:gd name="connsiteX7" fmla="*/ 2635698 w 9194457"/>
              <a:gd name="connsiteY7" fmla="*/ 1414831 h 5306411"/>
              <a:gd name="connsiteX8" fmla="*/ 2644083 w 9194457"/>
              <a:gd name="connsiteY8" fmla="*/ 1415676 h 5306411"/>
              <a:gd name="connsiteX9" fmla="*/ 3351896 w 9194457"/>
              <a:gd name="connsiteY9" fmla="*/ 707863 h 5306411"/>
              <a:gd name="connsiteX10" fmla="*/ 2644083 w 9194457"/>
              <a:gd name="connsiteY10" fmla="*/ 50 h 5306411"/>
              <a:gd name="connsiteX11" fmla="*/ 2640914 w 9194457"/>
              <a:gd name="connsiteY11" fmla="*/ 370 h 5306411"/>
              <a:gd name="connsiteX12" fmla="*/ 2640914 w 9194457"/>
              <a:gd name="connsiteY12" fmla="*/ 0 h 5306411"/>
              <a:gd name="connsiteX13" fmla="*/ 2381119 w 9194457"/>
              <a:gd name="connsiteY13" fmla="*/ 13118 h 5306411"/>
              <a:gd name="connsiteX14" fmla="*/ 0 w 9194457"/>
              <a:gd name="connsiteY14" fmla="*/ 2651727 h 5306411"/>
              <a:gd name="connsiteX15" fmla="*/ 2652303 w 9194457"/>
              <a:gd name="connsiteY15" fmla="*/ 5304030 h 5306411"/>
              <a:gd name="connsiteX16" fmla="*/ 5304606 w 9194457"/>
              <a:gd name="connsiteY16" fmla="*/ 2651727 h 5306411"/>
              <a:gd name="connsiteX17" fmla="*/ 5303643 w 9194457"/>
              <a:gd name="connsiteY17" fmla="*/ 2651727 h 5306411"/>
              <a:gd name="connsiteX18" fmla="*/ 5328748 w 9194457"/>
              <a:gd name="connsiteY18" fmla="*/ 2402688 h 5306411"/>
              <a:gd name="connsiteX19" fmla="*/ 6542156 w 9194457"/>
              <a:gd name="connsiteY19" fmla="*/ 1413732 h 5306411"/>
              <a:gd name="connsiteX20" fmla="*/ 7780727 w 9194457"/>
              <a:gd name="connsiteY20" fmla="*/ 2652303 h 5306411"/>
              <a:gd name="connsiteX21" fmla="*/ 6791772 w 9194457"/>
              <a:gd name="connsiteY21" fmla="*/ 3865710 h 5306411"/>
              <a:gd name="connsiteX22" fmla="*/ 6553543 w 9194457"/>
              <a:gd name="connsiteY22" fmla="*/ 3889725 h 5306411"/>
              <a:gd name="connsiteX23" fmla="*/ 6553543 w 9194457"/>
              <a:gd name="connsiteY23" fmla="*/ 3890827 h 5306411"/>
              <a:gd name="connsiteX24" fmla="*/ 6553133 w 9194457"/>
              <a:gd name="connsiteY24" fmla="*/ 3890785 h 5306411"/>
              <a:gd name="connsiteX25" fmla="*/ 5845320 w 9194457"/>
              <a:gd name="connsiteY25" fmla="*/ 4598598 h 5306411"/>
              <a:gd name="connsiteX26" fmla="*/ 6553133 w 9194457"/>
              <a:gd name="connsiteY26" fmla="*/ 5306411 h 5306411"/>
              <a:gd name="connsiteX27" fmla="*/ 6600044 w 9194457"/>
              <a:gd name="connsiteY27" fmla="*/ 5301682 h 5306411"/>
              <a:gd name="connsiteX28" fmla="*/ 6813337 w 9194457"/>
              <a:gd name="connsiteY28" fmla="*/ 5290912 h 5306411"/>
              <a:gd name="connsiteX29" fmla="*/ 9194457 w 9194457"/>
              <a:gd name="connsiteY29" fmla="*/ 2652303 h 5306411"/>
              <a:gd name="connsiteX30" fmla="*/ 6542154 w 9194457"/>
              <a:gd name="connsiteY30" fmla="*/ 0 h 53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194457" h="5306411">
                <a:moveTo>
                  <a:pt x="6542154" y="0"/>
                </a:moveTo>
                <a:cubicBezTo>
                  <a:pt x="5077327" y="0"/>
                  <a:pt x="3889851" y="1187476"/>
                  <a:pt x="3889851" y="2652303"/>
                </a:cubicBezTo>
                <a:lnTo>
                  <a:pt x="3890814" y="2652303"/>
                </a:lnTo>
                <a:lnTo>
                  <a:pt x="3865708" y="2901343"/>
                </a:lnTo>
                <a:cubicBezTo>
                  <a:pt x="3750216" y="3465739"/>
                  <a:pt x="3250839" y="3890299"/>
                  <a:pt x="2652301" y="3890299"/>
                </a:cubicBezTo>
                <a:cubicBezTo>
                  <a:pt x="1968257" y="3890299"/>
                  <a:pt x="1413730" y="3335771"/>
                  <a:pt x="1413730" y="2651727"/>
                </a:cubicBezTo>
                <a:cubicBezTo>
                  <a:pt x="1413730" y="2053189"/>
                  <a:pt x="1838289" y="1553813"/>
                  <a:pt x="2402685" y="1438320"/>
                </a:cubicBezTo>
                <a:lnTo>
                  <a:pt x="2635698" y="1414831"/>
                </a:lnTo>
                <a:lnTo>
                  <a:pt x="2644083" y="1415676"/>
                </a:lnTo>
                <a:cubicBezTo>
                  <a:pt x="3034997" y="1415676"/>
                  <a:pt x="3351896" y="1098777"/>
                  <a:pt x="3351896" y="707863"/>
                </a:cubicBezTo>
                <a:cubicBezTo>
                  <a:pt x="3351896" y="316949"/>
                  <a:pt x="3034997" y="50"/>
                  <a:pt x="2644083" y="50"/>
                </a:cubicBezTo>
                <a:lnTo>
                  <a:pt x="2640914" y="370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643" y="2651727"/>
                </a:lnTo>
                <a:lnTo>
                  <a:pt x="5328748" y="2402688"/>
                </a:lnTo>
                <a:cubicBezTo>
                  <a:pt x="5444241" y="1838292"/>
                  <a:pt x="5943618" y="1413732"/>
                  <a:pt x="6542156" y="1413732"/>
                </a:cubicBezTo>
                <a:cubicBezTo>
                  <a:pt x="7226200" y="1413732"/>
                  <a:pt x="7780727" y="1968259"/>
                  <a:pt x="7780727" y="2652303"/>
                </a:cubicBezTo>
                <a:cubicBezTo>
                  <a:pt x="7780727" y="3250841"/>
                  <a:pt x="7356167" y="3750218"/>
                  <a:pt x="6791772" y="3865710"/>
                </a:cubicBezTo>
                <a:lnTo>
                  <a:pt x="6553543" y="3889725"/>
                </a:lnTo>
                <a:lnTo>
                  <a:pt x="6553543" y="3890827"/>
                </a:lnTo>
                <a:lnTo>
                  <a:pt x="6553133" y="3890785"/>
                </a:lnTo>
                <a:cubicBezTo>
                  <a:pt x="6162219" y="3890785"/>
                  <a:pt x="5845320" y="4207684"/>
                  <a:pt x="5845320" y="4598598"/>
                </a:cubicBezTo>
                <a:cubicBezTo>
                  <a:pt x="5845320" y="4989512"/>
                  <a:pt x="6162219" y="5306411"/>
                  <a:pt x="6553133" y="5306411"/>
                </a:cubicBezTo>
                <a:lnTo>
                  <a:pt x="6600044" y="5301682"/>
                </a:lnTo>
                <a:lnTo>
                  <a:pt x="6813337" y="5290912"/>
                </a:lnTo>
                <a:cubicBezTo>
                  <a:pt x="8150777" y="5155087"/>
                  <a:pt x="9194457" y="4025579"/>
                  <a:pt x="9194457" y="2652303"/>
                </a:cubicBezTo>
                <a:cubicBezTo>
                  <a:pt x="9194457" y="1187476"/>
                  <a:pt x="8006981" y="0"/>
                  <a:pt x="654215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D491F01-9992-834D-46B9-165224401DD9}"/>
              </a:ext>
            </a:extLst>
          </p:cNvPr>
          <p:cNvSpPr/>
          <p:nvPr/>
        </p:nvSpPr>
        <p:spPr bwMode="auto">
          <a:xfrm flipH="1">
            <a:off x="6837177" y="2313530"/>
            <a:ext cx="2188486" cy="1198416"/>
          </a:xfrm>
          <a:custGeom>
            <a:avLst/>
            <a:gdLst>
              <a:gd name="connsiteX0" fmla="*/ 2640914 w 9687702"/>
              <a:gd name="connsiteY0" fmla="*/ 0 h 5304985"/>
              <a:gd name="connsiteX1" fmla="*/ 2381119 w 9687702"/>
              <a:gd name="connsiteY1" fmla="*/ 13118 h 5304985"/>
              <a:gd name="connsiteX2" fmla="*/ 0 w 9687702"/>
              <a:gd name="connsiteY2" fmla="*/ 2651727 h 5304985"/>
              <a:gd name="connsiteX3" fmla="*/ 2652303 w 9687702"/>
              <a:gd name="connsiteY3" fmla="*/ 5304030 h 5304985"/>
              <a:gd name="connsiteX4" fmla="*/ 5304606 w 9687702"/>
              <a:gd name="connsiteY4" fmla="*/ 2651727 h 5304985"/>
              <a:gd name="connsiteX5" fmla="*/ 5303737 w 9687702"/>
              <a:gd name="connsiteY5" fmla="*/ 2651727 h 5304985"/>
              <a:gd name="connsiteX6" fmla="*/ 5312601 w 9687702"/>
              <a:gd name="connsiteY6" fmla="*/ 2476198 h 5304985"/>
              <a:gd name="connsiteX7" fmla="*/ 7035401 w 9687702"/>
              <a:gd name="connsiteY7" fmla="*/ 921517 h 5304985"/>
              <a:gd name="connsiteX8" fmla="*/ 8767142 w 9687702"/>
              <a:gd name="connsiteY8" fmla="*/ 2653258 h 5304985"/>
              <a:gd name="connsiteX9" fmla="*/ 7212462 w 9687702"/>
              <a:gd name="connsiteY9" fmla="*/ 4376059 h 5304985"/>
              <a:gd name="connsiteX10" fmla="*/ 7046788 w 9687702"/>
              <a:gd name="connsiteY10" fmla="*/ 4384423 h 5304985"/>
              <a:gd name="connsiteX11" fmla="*/ 7046788 w 9687702"/>
              <a:gd name="connsiteY11" fmla="*/ 5304985 h 5304985"/>
              <a:gd name="connsiteX12" fmla="*/ 7306582 w 9687702"/>
              <a:gd name="connsiteY12" fmla="*/ 5291867 h 5304985"/>
              <a:gd name="connsiteX13" fmla="*/ 9687702 w 9687702"/>
              <a:gd name="connsiteY13" fmla="*/ 2653258 h 5304985"/>
              <a:gd name="connsiteX14" fmla="*/ 7035399 w 9687702"/>
              <a:gd name="connsiteY14" fmla="*/ 955 h 5304985"/>
              <a:gd name="connsiteX15" fmla="*/ 4383096 w 9687702"/>
              <a:gd name="connsiteY15" fmla="*/ 2653258 h 5304985"/>
              <a:gd name="connsiteX16" fmla="*/ 4383965 w 9687702"/>
              <a:gd name="connsiteY16" fmla="*/ 2653258 h 5304985"/>
              <a:gd name="connsiteX17" fmla="*/ 4375101 w 9687702"/>
              <a:gd name="connsiteY17" fmla="*/ 2828788 h 5304985"/>
              <a:gd name="connsiteX18" fmla="*/ 2652301 w 9687702"/>
              <a:gd name="connsiteY18" fmla="*/ 4383468 h 5304985"/>
              <a:gd name="connsiteX19" fmla="*/ 920560 w 9687702"/>
              <a:gd name="connsiteY19" fmla="*/ 2651727 h 5304985"/>
              <a:gd name="connsiteX20" fmla="*/ 2475240 w 9687702"/>
              <a:gd name="connsiteY20" fmla="*/ 928927 h 5304985"/>
              <a:gd name="connsiteX21" fmla="*/ 2640914 w 9687702"/>
              <a:gd name="connsiteY21" fmla="*/ 920562 h 5304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687702" h="5304985">
                <a:moveTo>
                  <a:pt x="2640914" y="0"/>
                </a:move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37" y="2651727"/>
                </a:lnTo>
                <a:lnTo>
                  <a:pt x="5312601" y="2476198"/>
                </a:lnTo>
                <a:cubicBezTo>
                  <a:pt x="5401283" y="1602958"/>
                  <a:pt x="6138764" y="921517"/>
                  <a:pt x="7035401" y="921517"/>
                </a:cubicBezTo>
                <a:cubicBezTo>
                  <a:pt x="7991814" y="921517"/>
                  <a:pt x="8767142" y="1696845"/>
                  <a:pt x="8767142" y="2653258"/>
                </a:cubicBezTo>
                <a:cubicBezTo>
                  <a:pt x="8767142" y="3549895"/>
                  <a:pt x="8085700" y="4287376"/>
                  <a:pt x="7212462" y="4376059"/>
                </a:cubicBezTo>
                <a:lnTo>
                  <a:pt x="7046788" y="4384423"/>
                </a:lnTo>
                <a:lnTo>
                  <a:pt x="7046788" y="5304985"/>
                </a:lnTo>
                <a:lnTo>
                  <a:pt x="7306582" y="5291867"/>
                </a:lnTo>
                <a:cubicBezTo>
                  <a:pt x="8644022" y="5156042"/>
                  <a:pt x="9687702" y="4026534"/>
                  <a:pt x="9687702" y="2653258"/>
                </a:cubicBezTo>
                <a:cubicBezTo>
                  <a:pt x="9687702" y="1188431"/>
                  <a:pt x="8500226" y="955"/>
                  <a:pt x="7035399" y="955"/>
                </a:cubicBezTo>
                <a:cubicBezTo>
                  <a:pt x="5570572" y="955"/>
                  <a:pt x="4383096" y="1188431"/>
                  <a:pt x="4383096" y="2653258"/>
                </a:cubicBezTo>
                <a:lnTo>
                  <a:pt x="4383965" y="2653258"/>
                </a:lnTo>
                <a:lnTo>
                  <a:pt x="4375101" y="2828788"/>
                </a:lnTo>
                <a:cubicBezTo>
                  <a:pt x="4286418" y="3702028"/>
                  <a:pt x="3548938" y="4383468"/>
                  <a:pt x="2652301" y="4383468"/>
                </a:cubicBezTo>
                <a:cubicBezTo>
                  <a:pt x="1695888" y="4383468"/>
                  <a:pt x="920560" y="3608140"/>
                  <a:pt x="920560" y="2651727"/>
                </a:cubicBezTo>
                <a:cubicBezTo>
                  <a:pt x="920560" y="1755090"/>
                  <a:pt x="1602002" y="1017610"/>
                  <a:pt x="2475240" y="928927"/>
                </a:cubicBezTo>
                <a:lnTo>
                  <a:pt x="2640914" y="9205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7C4C742-6395-1B11-0135-018A142D38B1}"/>
              </a:ext>
            </a:extLst>
          </p:cNvPr>
          <p:cNvSpPr/>
          <p:nvPr/>
        </p:nvSpPr>
        <p:spPr bwMode="auto">
          <a:xfrm flipH="1">
            <a:off x="6815763" y="897976"/>
            <a:ext cx="2207882" cy="1208788"/>
          </a:xfrm>
          <a:custGeom>
            <a:avLst/>
            <a:gdLst>
              <a:gd name="connsiteX0" fmla="*/ 7035643 w 9687946"/>
              <a:gd name="connsiteY0" fmla="*/ 0 h 5304031"/>
              <a:gd name="connsiteX1" fmla="*/ 4383340 w 9687946"/>
              <a:gd name="connsiteY1" fmla="*/ 2652303 h 5304031"/>
              <a:gd name="connsiteX2" fmla="*/ 4384013 w 9687946"/>
              <a:gd name="connsiteY2" fmla="*/ 2652303 h 5304031"/>
              <a:gd name="connsiteX3" fmla="*/ 4375101 w 9687946"/>
              <a:gd name="connsiteY3" fmla="*/ 2828788 h 5304031"/>
              <a:gd name="connsiteX4" fmla="*/ 2652301 w 9687946"/>
              <a:gd name="connsiteY4" fmla="*/ 4383468 h 5304031"/>
              <a:gd name="connsiteX5" fmla="*/ 920560 w 9687946"/>
              <a:gd name="connsiteY5" fmla="*/ 2651727 h 5304031"/>
              <a:gd name="connsiteX6" fmla="*/ 2475240 w 9687946"/>
              <a:gd name="connsiteY6" fmla="*/ 928927 h 5304031"/>
              <a:gd name="connsiteX7" fmla="*/ 2634580 w 9687946"/>
              <a:gd name="connsiteY7" fmla="*/ 920882 h 5304031"/>
              <a:gd name="connsiteX8" fmla="*/ 2641206 w 9687946"/>
              <a:gd name="connsiteY8" fmla="*/ 921550 h 5304031"/>
              <a:gd name="connsiteX9" fmla="*/ 3101963 w 9687946"/>
              <a:gd name="connsiteY9" fmla="*/ 460793 h 5304031"/>
              <a:gd name="connsiteX10" fmla="*/ 2641206 w 9687946"/>
              <a:gd name="connsiteY10" fmla="*/ 36 h 5304031"/>
              <a:gd name="connsiteX11" fmla="*/ 2640914 w 9687946"/>
              <a:gd name="connsiteY11" fmla="*/ 65 h 5304031"/>
              <a:gd name="connsiteX12" fmla="*/ 2640914 w 9687946"/>
              <a:gd name="connsiteY12" fmla="*/ 0 h 5304031"/>
              <a:gd name="connsiteX13" fmla="*/ 2381119 w 9687946"/>
              <a:gd name="connsiteY13" fmla="*/ 13118 h 5304031"/>
              <a:gd name="connsiteX14" fmla="*/ 0 w 9687946"/>
              <a:gd name="connsiteY14" fmla="*/ 2651727 h 5304031"/>
              <a:gd name="connsiteX15" fmla="*/ 2652303 w 9687946"/>
              <a:gd name="connsiteY15" fmla="*/ 5304030 h 5304031"/>
              <a:gd name="connsiteX16" fmla="*/ 5304606 w 9687946"/>
              <a:gd name="connsiteY16" fmla="*/ 2651727 h 5304031"/>
              <a:gd name="connsiteX17" fmla="*/ 5303933 w 9687946"/>
              <a:gd name="connsiteY17" fmla="*/ 2651727 h 5304031"/>
              <a:gd name="connsiteX18" fmla="*/ 5312845 w 9687946"/>
              <a:gd name="connsiteY18" fmla="*/ 2475243 h 5304031"/>
              <a:gd name="connsiteX19" fmla="*/ 7035645 w 9687946"/>
              <a:gd name="connsiteY19" fmla="*/ 920562 h 5304031"/>
              <a:gd name="connsiteX20" fmla="*/ 8767386 w 9687946"/>
              <a:gd name="connsiteY20" fmla="*/ 2652303 h 5304031"/>
              <a:gd name="connsiteX21" fmla="*/ 7212706 w 9687946"/>
              <a:gd name="connsiteY21" fmla="*/ 4375104 h 5304031"/>
              <a:gd name="connsiteX22" fmla="*/ 7051519 w 9687946"/>
              <a:gd name="connsiteY22" fmla="*/ 4383242 h 5304031"/>
              <a:gd name="connsiteX23" fmla="*/ 7044332 w 9687946"/>
              <a:gd name="connsiteY23" fmla="*/ 4382517 h 5304031"/>
              <a:gd name="connsiteX24" fmla="*/ 6583575 w 9687946"/>
              <a:gd name="connsiteY24" fmla="*/ 4843274 h 5304031"/>
              <a:gd name="connsiteX25" fmla="*/ 7044332 w 9687946"/>
              <a:gd name="connsiteY25" fmla="*/ 5304031 h 5304031"/>
              <a:gd name="connsiteX26" fmla="*/ 7047032 w 9687946"/>
              <a:gd name="connsiteY26" fmla="*/ 5303759 h 5304031"/>
              <a:gd name="connsiteX27" fmla="*/ 7047032 w 9687946"/>
              <a:gd name="connsiteY27" fmla="*/ 5304030 h 5304031"/>
              <a:gd name="connsiteX28" fmla="*/ 7306826 w 9687946"/>
              <a:gd name="connsiteY28" fmla="*/ 5290912 h 5304031"/>
              <a:gd name="connsiteX29" fmla="*/ 9687946 w 9687946"/>
              <a:gd name="connsiteY29" fmla="*/ 2652303 h 5304031"/>
              <a:gd name="connsiteX30" fmla="*/ 7035643 w 9687946"/>
              <a:gd name="connsiteY30" fmla="*/ 0 h 530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687946" h="5304031">
                <a:moveTo>
                  <a:pt x="7035643" y="0"/>
                </a:moveTo>
                <a:cubicBezTo>
                  <a:pt x="5570816" y="0"/>
                  <a:pt x="4383340" y="1187476"/>
                  <a:pt x="4383340" y="2652303"/>
                </a:cubicBezTo>
                <a:lnTo>
                  <a:pt x="4384013" y="2652303"/>
                </a:lnTo>
                <a:lnTo>
                  <a:pt x="4375101" y="2828788"/>
                </a:lnTo>
                <a:cubicBezTo>
                  <a:pt x="4286418" y="3702028"/>
                  <a:pt x="3548938" y="4383468"/>
                  <a:pt x="2652301" y="4383468"/>
                </a:cubicBezTo>
                <a:cubicBezTo>
                  <a:pt x="1695888" y="4383468"/>
                  <a:pt x="920560" y="3608140"/>
                  <a:pt x="920560" y="2651727"/>
                </a:cubicBezTo>
                <a:cubicBezTo>
                  <a:pt x="920560" y="1755090"/>
                  <a:pt x="1602002" y="1017610"/>
                  <a:pt x="2475240" y="928927"/>
                </a:cubicBezTo>
                <a:lnTo>
                  <a:pt x="2634580" y="920882"/>
                </a:lnTo>
                <a:lnTo>
                  <a:pt x="2641206" y="921550"/>
                </a:lnTo>
                <a:cubicBezTo>
                  <a:pt x="2895675" y="921550"/>
                  <a:pt x="3101963" y="715262"/>
                  <a:pt x="3101963" y="460793"/>
                </a:cubicBezTo>
                <a:cubicBezTo>
                  <a:pt x="3101963" y="206324"/>
                  <a:pt x="2895675" y="36"/>
                  <a:pt x="2641206" y="36"/>
                </a:cubicBezTo>
                <a:lnTo>
                  <a:pt x="2640914" y="65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933" y="2651727"/>
                </a:lnTo>
                <a:lnTo>
                  <a:pt x="5312845" y="2475243"/>
                </a:lnTo>
                <a:cubicBezTo>
                  <a:pt x="5401527" y="1602003"/>
                  <a:pt x="6139008" y="920562"/>
                  <a:pt x="7035645" y="920562"/>
                </a:cubicBezTo>
                <a:cubicBezTo>
                  <a:pt x="7992058" y="920562"/>
                  <a:pt x="8767386" y="1695890"/>
                  <a:pt x="8767386" y="2652303"/>
                </a:cubicBezTo>
                <a:cubicBezTo>
                  <a:pt x="8767386" y="3548940"/>
                  <a:pt x="8085944" y="4286421"/>
                  <a:pt x="7212706" y="4375104"/>
                </a:cubicBezTo>
                <a:lnTo>
                  <a:pt x="7051519" y="4383242"/>
                </a:lnTo>
                <a:lnTo>
                  <a:pt x="7044332" y="4382517"/>
                </a:lnTo>
                <a:cubicBezTo>
                  <a:pt x="6789863" y="4382517"/>
                  <a:pt x="6583575" y="4588805"/>
                  <a:pt x="6583575" y="4843274"/>
                </a:cubicBezTo>
                <a:cubicBezTo>
                  <a:pt x="6583575" y="5097743"/>
                  <a:pt x="6789863" y="5304031"/>
                  <a:pt x="7044332" y="5304031"/>
                </a:cubicBezTo>
                <a:lnTo>
                  <a:pt x="7047032" y="5303759"/>
                </a:lnTo>
                <a:lnTo>
                  <a:pt x="7047032" y="5304030"/>
                </a:lnTo>
                <a:lnTo>
                  <a:pt x="7306826" y="5290912"/>
                </a:lnTo>
                <a:cubicBezTo>
                  <a:pt x="8644266" y="5155087"/>
                  <a:pt x="9687946" y="4025579"/>
                  <a:pt x="9687946" y="2652303"/>
                </a:cubicBezTo>
                <a:cubicBezTo>
                  <a:pt x="9687946" y="1187476"/>
                  <a:pt x="8500470" y="0"/>
                  <a:pt x="70356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1DA2CE3-EC26-CB26-22E0-612690F3FDB6}"/>
              </a:ext>
            </a:extLst>
          </p:cNvPr>
          <p:cNvSpPr/>
          <p:nvPr/>
        </p:nvSpPr>
        <p:spPr bwMode="auto">
          <a:xfrm flipH="1">
            <a:off x="888896" y="3813826"/>
            <a:ext cx="2237026" cy="1185974"/>
          </a:xfrm>
          <a:custGeom>
            <a:avLst/>
            <a:gdLst>
              <a:gd name="connsiteX0" fmla="*/ 7352351 w 10004654"/>
              <a:gd name="connsiteY0" fmla="*/ 0 h 5304030"/>
              <a:gd name="connsiteX1" fmla="*/ 4700048 w 10004654"/>
              <a:gd name="connsiteY1" fmla="*/ 2652303 h 5304030"/>
              <a:gd name="connsiteX2" fmla="*/ 4700591 w 10004654"/>
              <a:gd name="connsiteY2" fmla="*/ 2652303 h 5304030"/>
              <a:gd name="connsiteX3" fmla="*/ 4690045 w 10004654"/>
              <a:gd name="connsiteY3" fmla="*/ 2861156 h 5304030"/>
              <a:gd name="connsiteX4" fmla="*/ 2652301 w 10004654"/>
              <a:gd name="connsiteY4" fmla="*/ 4700046 h 5304030"/>
              <a:gd name="connsiteX5" fmla="*/ 603982 w 10004654"/>
              <a:gd name="connsiteY5" fmla="*/ 2651727 h 5304030"/>
              <a:gd name="connsiteX6" fmla="*/ 2442871 w 10004654"/>
              <a:gd name="connsiteY6" fmla="*/ 613983 h 5304030"/>
              <a:gd name="connsiteX7" fmla="*/ 2632315 w 10004654"/>
              <a:gd name="connsiteY7" fmla="*/ 604417 h 5304030"/>
              <a:gd name="connsiteX8" fmla="*/ 2640932 w 10004654"/>
              <a:gd name="connsiteY8" fmla="*/ 605285 h 5304030"/>
              <a:gd name="connsiteX9" fmla="*/ 2943016 w 10004654"/>
              <a:gd name="connsiteY9" fmla="*/ 303201 h 5304030"/>
              <a:gd name="connsiteX10" fmla="*/ 2640932 w 10004654"/>
              <a:gd name="connsiteY10" fmla="*/ 1117 h 5304030"/>
              <a:gd name="connsiteX11" fmla="*/ 2640914 w 10004654"/>
              <a:gd name="connsiteY11" fmla="*/ 1119 h 5304030"/>
              <a:gd name="connsiteX12" fmla="*/ 2640914 w 10004654"/>
              <a:gd name="connsiteY12" fmla="*/ 0 h 5304030"/>
              <a:gd name="connsiteX13" fmla="*/ 2381119 w 10004654"/>
              <a:gd name="connsiteY13" fmla="*/ 13118 h 5304030"/>
              <a:gd name="connsiteX14" fmla="*/ 0 w 10004654"/>
              <a:gd name="connsiteY14" fmla="*/ 2651727 h 5304030"/>
              <a:gd name="connsiteX15" fmla="*/ 2652303 w 10004654"/>
              <a:gd name="connsiteY15" fmla="*/ 5304030 h 5304030"/>
              <a:gd name="connsiteX16" fmla="*/ 5304606 w 10004654"/>
              <a:gd name="connsiteY16" fmla="*/ 2651727 h 5304030"/>
              <a:gd name="connsiteX17" fmla="*/ 5304063 w 10004654"/>
              <a:gd name="connsiteY17" fmla="*/ 2651727 h 5304030"/>
              <a:gd name="connsiteX18" fmla="*/ 5314609 w 10004654"/>
              <a:gd name="connsiteY18" fmla="*/ 2442874 h 5304030"/>
              <a:gd name="connsiteX19" fmla="*/ 7352353 w 10004654"/>
              <a:gd name="connsiteY19" fmla="*/ 603984 h 5304030"/>
              <a:gd name="connsiteX20" fmla="*/ 9400672 w 10004654"/>
              <a:gd name="connsiteY20" fmla="*/ 2652303 h 5304030"/>
              <a:gd name="connsiteX21" fmla="*/ 7561783 w 10004654"/>
              <a:gd name="connsiteY21" fmla="*/ 4690047 h 5304030"/>
              <a:gd name="connsiteX22" fmla="*/ 7365922 w 10004654"/>
              <a:gd name="connsiteY22" fmla="*/ 4699938 h 5304030"/>
              <a:gd name="connsiteX23" fmla="*/ 7362621 w 10004654"/>
              <a:gd name="connsiteY23" fmla="*/ 4699605 h 5304030"/>
              <a:gd name="connsiteX24" fmla="*/ 7060537 w 10004654"/>
              <a:gd name="connsiteY24" fmla="*/ 5001689 h 5304030"/>
              <a:gd name="connsiteX25" fmla="*/ 7362621 w 10004654"/>
              <a:gd name="connsiteY25" fmla="*/ 5303773 h 5304030"/>
              <a:gd name="connsiteX26" fmla="*/ 7363740 w 10004654"/>
              <a:gd name="connsiteY26" fmla="*/ 5303660 h 5304030"/>
              <a:gd name="connsiteX27" fmla="*/ 7363740 w 10004654"/>
              <a:gd name="connsiteY27" fmla="*/ 5304030 h 5304030"/>
              <a:gd name="connsiteX28" fmla="*/ 7623535 w 10004654"/>
              <a:gd name="connsiteY28" fmla="*/ 5290912 h 5304030"/>
              <a:gd name="connsiteX29" fmla="*/ 10004654 w 10004654"/>
              <a:gd name="connsiteY29" fmla="*/ 2652303 h 5304030"/>
              <a:gd name="connsiteX30" fmla="*/ 7352351 w 10004654"/>
              <a:gd name="connsiteY30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004654" h="5304030">
                <a:moveTo>
                  <a:pt x="7352351" y="0"/>
                </a:moveTo>
                <a:cubicBezTo>
                  <a:pt x="5887524" y="0"/>
                  <a:pt x="4700048" y="1187476"/>
                  <a:pt x="4700048" y="2652303"/>
                </a:cubicBezTo>
                <a:lnTo>
                  <a:pt x="4700591" y="2652303"/>
                </a:lnTo>
                <a:lnTo>
                  <a:pt x="4690045" y="2861156"/>
                </a:lnTo>
                <a:cubicBezTo>
                  <a:pt x="4585150" y="3894033"/>
                  <a:pt x="3712852" y="4700046"/>
                  <a:pt x="2652301" y="4700046"/>
                </a:cubicBezTo>
                <a:cubicBezTo>
                  <a:pt x="1521046" y="4700046"/>
                  <a:pt x="603982" y="3782983"/>
                  <a:pt x="603982" y="2651727"/>
                </a:cubicBezTo>
                <a:cubicBezTo>
                  <a:pt x="603982" y="1591176"/>
                  <a:pt x="1409994" y="718879"/>
                  <a:pt x="2442871" y="613983"/>
                </a:cubicBezTo>
                <a:lnTo>
                  <a:pt x="2632315" y="604417"/>
                </a:lnTo>
                <a:lnTo>
                  <a:pt x="2640932" y="605285"/>
                </a:lnTo>
                <a:cubicBezTo>
                  <a:pt x="2807768" y="605285"/>
                  <a:pt x="2943016" y="470037"/>
                  <a:pt x="2943016" y="303201"/>
                </a:cubicBezTo>
                <a:cubicBezTo>
                  <a:pt x="2943016" y="136365"/>
                  <a:pt x="2807768" y="1117"/>
                  <a:pt x="2640932" y="1117"/>
                </a:cubicBezTo>
                <a:lnTo>
                  <a:pt x="2640914" y="1119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63" y="2651727"/>
                </a:lnTo>
                <a:lnTo>
                  <a:pt x="5314609" y="2442874"/>
                </a:lnTo>
                <a:cubicBezTo>
                  <a:pt x="5419504" y="1409997"/>
                  <a:pt x="6291802" y="603984"/>
                  <a:pt x="7352353" y="603984"/>
                </a:cubicBezTo>
                <a:cubicBezTo>
                  <a:pt x="8483608" y="603984"/>
                  <a:pt x="9400672" y="1521048"/>
                  <a:pt x="9400672" y="2652303"/>
                </a:cubicBezTo>
                <a:cubicBezTo>
                  <a:pt x="9400672" y="3712854"/>
                  <a:pt x="8594659" y="4585152"/>
                  <a:pt x="7561783" y="4690047"/>
                </a:cubicBezTo>
                <a:lnTo>
                  <a:pt x="7365922" y="4699938"/>
                </a:lnTo>
                <a:lnTo>
                  <a:pt x="7362621" y="4699605"/>
                </a:lnTo>
                <a:cubicBezTo>
                  <a:pt x="7195785" y="4699605"/>
                  <a:pt x="7060537" y="4834853"/>
                  <a:pt x="7060537" y="5001689"/>
                </a:cubicBezTo>
                <a:cubicBezTo>
                  <a:pt x="7060537" y="5168525"/>
                  <a:pt x="7195785" y="5303773"/>
                  <a:pt x="7362621" y="5303773"/>
                </a:cubicBezTo>
                <a:lnTo>
                  <a:pt x="7363740" y="5303660"/>
                </a:lnTo>
                <a:lnTo>
                  <a:pt x="7363740" y="5304030"/>
                </a:lnTo>
                <a:lnTo>
                  <a:pt x="7623535" y="5290912"/>
                </a:lnTo>
                <a:cubicBezTo>
                  <a:pt x="8960974" y="5155089"/>
                  <a:pt x="10004654" y="4025579"/>
                  <a:pt x="10004654" y="2652303"/>
                </a:cubicBezTo>
                <a:cubicBezTo>
                  <a:pt x="10004654" y="1187476"/>
                  <a:pt x="8817178" y="0"/>
                  <a:pt x="735235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BF9B20BF-72CA-1EF2-79A0-797BBCC8277F}"/>
              </a:ext>
            </a:extLst>
          </p:cNvPr>
          <p:cNvSpPr/>
          <p:nvPr/>
        </p:nvSpPr>
        <p:spPr bwMode="auto">
          <a:xfrm flipH="1">
            <a:off x="889635" y="5244305"/>
            <a:ext cx="2260462" cy="1198400"/>
          </a:xfrm>
          <a:custGeom>
            <a:avLst/>
            <a:gdLst>
              <a:gd name="connsiteX0" fmla="*/ 7352351 w 10004654"/>
              <a:gd name="connsiteY0" fmla="*/ 0 h 5304030"/>
              <a:gd name="connsiteX1" fmla="*/ 4700048 w 10004654"/>
              <a:gd name="connsiteY1" fmla="*/ 2652303 h 5304030"/>
              <a:gd name="connsiteX2" fmla="*/ 4700591 w 10004654"/>
              <a:gd name="connsiteY2" fmla="*/ 2652303 h 5304030"/>
              <a:gd name="connsiteX3" fmla="*/ 4690045 w 10004654"/>
              <a:gd name="connsiteY3" fmla="*/ 2861156 h 5304030"/>
              <a:gd name="connsiteX4" fmla="*/ 2652301 w 10004654"/>
              <a:gd name="connsiteY4" fmla="*/ 4700046 h 5304030"/>
              <a:gd name="connsiteX5" fmla="*/ 603982 w 10004654"/>
              <a:gd name="connsiteY5" fmla="*/ 2651727 h 5304030"/>
              <a:gd name="connsiteX6" fmla="*/ 2442871 w 10004654"/>
              <a:gd name="connsiteY6" fmla="*/ 613983 h 5304030"/>
              <a:gd name="connsiteX7" fmla="*/ 2640914 w 10004654"/>
              <a:gd name="connsiteY7" fmla="*/ 603982 h 5304030"/>
              <a:gd name="connsiteX8" fmla="*/ 2640914 w 10004654"/>
              <a:gd name="connsiteY8" fmla="*/ 0 h 5304030"/>
              <a:gd name="connsiteX9" fmla="*/ 2381119 w 10004654"/>
              <a:gd name="connsiteY9" fmla="*/ 13118 h 5304030"/>
              <a:gd name="connsiteX10" fmla="*/ 0 w 10004654"/>
              <a:gd name="connsiteY10" fmla="*/ 2651727 h 5304030"/>
              <a:gd name="connsiteX11" fmla="*/ 2652303 w 10004654"/>
              <a:gd name="connsiteY11" fmla="*/ 5304030 h 5304030"/>
              <a:gd name="connsiteX12" fmla="*/ 5304606 w 10004654"/>
              <a:gd name="connsiteY12" fmla="*/ 2651727 h 5304030"/>
              <a:gd name="connsiteX13" fmla="*/ 5304063 w 10004654"/>
              <a:gd name="connsiteY13" fmla="*/ 2651727 h 5304030"/>
              <a:gd name="connsiteX14" fmla="*/ 5314609 w 10004654"/>
              <a:gd name="connsiteY14" fmla="*/ 2442874 h 5304030"/>
              <a:gd name="connsiteX15" fmla="*/ 7352353 w 10004654"/>
              <a:gd name="connsiteY15" fmla="*/ 603984 h 5304030"/>
              <a:gd name="connsiteX16" fmla="*/ 9400672 w 10004654"/>
              <a:gd name="connsiteY16" fmla="*/ 2652303 h 5304030"/>
              <a:gd name="connsiteX17" fmla="*/ 7561783 w 10004654"/>
              <a:gd name="connsiteY17" fmla="*/ 4690047 h 5304030"/>
              <a:gd name="connsiteX18" fmla="*/ 7363740 w 10004654"/>
              <a:gd name="connsiteY18" fmla="*/ 4700048 h 5304030"/>
              <a:gd name="connsiteX19" fmla="*/ 7363740 w 10004654"/>
              <a:gd name="connsiteY19" fmla="*/ 5304030 h 5304030"/>
              <a:gd name="connsiteX20" fmla="*/ 7623535 w 10004654"/>
              <a:gd name="connsiteY20" fmla="*/ 5290912 h 5304030"/>
              <a:gd name="connsiteX21" fmla="*/ 10004654 w 10004654"/>
              <a:gd name="connsiteY21" fmla="*/ 2652303 h 5304030"/>
              <a:gd name="connsiteX22" fmla="*/ 7352351 w 10004654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004654" h="5304030">
                <a:moveTo>
                  <a:pt x="7352351" y="0"/>
                </a:moveTo>
                <a:cubicBezTo>
                  <a:pt x="5887524" y="0"/>
                  <a:pt x="4700048" y="1187476"/>
                  <a:pt x="4700048" y="2652303"/>
                </a:cubicBezTo>
                <a:lnTo>
                  <a:pt x="4700591" y="2652303"/>
                </a:lnTo>
                <a:lnTo>
                  <a:pt x="4690045" y="2861156"/>
                </a:lnTo>
                <a:cubicBezTo>
                  <a:pt x="4585150" y="3894033"/>
                  <a:pt x="3712852" y="4700046"/>
                  <a:pt x="2652301" y="4700046"/>
                </a:cubicBezTo>
                <a:cubicBezTo>
                  <a:pt x="1521046" y="4700046"/>
                  <a:pt x="603982" y="3782983"/>
                  <a:pt x="603982" y="2651727"/>
                </a:cubicBezTo>
                <a:cubicBezTo>
                  <a:pt x="603982" y="1591176"/>
                  <a:pt x="1409994" y="718879"/>
                  <a:pt x="2442871" y="613983"/>
                </a:cubicBezTo>
                <a:lnTo>
                  <a:pt x="2640914" y="603982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63" y="2651727"/>
                </a:lnTo>
                <a:lnTo>
                  <a:pt x="5314609" y="2442874"/>
                </a:lnTo>
                <a:cubicBezTo>
                  <a:pt x="5419504" y="1409997"/>
                  <a:pt x="6291802" y="603984"/>
                  <a:pt x="7352353" y="603984"/>
                </a:cubicBezTo>
                <a:cubicBezTo>
                  <a:pt x="8483608" y="603984"/>
                  <a:pt x="9400672" y="1521048"/>
                  <a:pt x="9400672" y="2652303"/>
                </a:cubicBezTo>
                <a:cubicBezTo>
                  <a:pt x="9400672" y="3712854"/>
                  <a:pt x="8594659" y="4585152"/>
                  <a:pt x="7561783" y="4690047"/>
                </a:cubicBezTo>
                <a:lnTo>
                  <a:pt x="7363740" y="4700048"/>
                </a:lnTo>
                <a:lnTo>
                  <a:pt x="7363740" y="5304030"/>
                </a:lnTo>
                <a:lnTo>
                  <a:pt x="7623535" y="5290912"/>
                </a:lnTo>
                <a:cubicBezTo>
                  <a:pt x="8960974" y="5155089"/>
                  <a:pt x="10004654" y="4025579"/>
                  <a:pt x="10004654" y="2652303"/>
                </a:cubicBezTo>
                <a:cubicBezTo>
                  <a:pt x="10004654" y="1187476"/>
                  <a:pt x="8817178" y="0"/>
                  <a:pt x="735235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687D475-2476-79BF-E4DF-94BD0EC27093}"/>
              </a:ext>
            </a:extLst>
          </p:cNvPr>
          <p:cNvSpPr/>
          <p:nvPr/>
        </p:nvSpPr>
        <p:spPr bwMode="auto">
          <a:xfrm flipH="1">
            <a:off x="3867208" y="3834894"/>
            <a:ext cx="2185288" cy="1130716"/>
          </a:xfrm>
          <a:custGeom>
            <a:avLst/>
            <a:gdLst>
              <a:gd name="connsiteX0" fmla="*/ 7598568 w 10250871"/>
              <a:gd name="connsiteY0" fmla="*/ 0 h 5304030"/>
              <a:gd name="connsiteX1" fmla="*/ 4946265 w 10250871"/>
              <a:gd name="connsiteY1" fmla="*/ 2652303 h 5304030"/>
              <a:gd name="connsiteX2" fmla="*/ 4947096 w 10250871"/>
              <a:gd name="connsiteY2" fmla="*/ 2652303 h 5304030"/>
              <a:gd name="connsiteX3" fmla="*/ 4935277 w 10250871"/>
              <a:gd name="connsiteY3" fmla="*/ 2886360 h 5304030"/>
              <a:gd name="connsiteX4" fmla="*/ 2652301 w 10250871"/>
              <a:gd name="connsiteY4" fmla="*/ 4946551 h 5304030"/>
              <a:gd name="connsiteX5" fmla="*/ 357477 w 10250871"/>
              <a:gd name="connsiteY5" fmla="*/ 2651727 h 5304030"/>
              <a:gd name="connsiteX6" fmla="*/ 2417669 w 10250871"/>
              <a:gd name="connsiteY6" fmla="*/ 368752 h 5304030"/>
              <a:gd name="connsiteX7" fmla="*/ 2627811 w 10250871"/>
              <a:gd name="connsiteY7" fmla="*/ 358139 h 5304030"/>
              <a:gd name="connsiteX8" fmla="*/ 2640798 w 10250871"/>
              <a:gd name="connsiteY8" fmla="*/ 359448 h 5304030"/>
              <a:gd name="connsiteX9" fmla="*/ 2820522 w 10250871"/>
              <a:gd name="connsiteY9" fmla="*/ 179724 h 5304030"/>
              <a:gd name="connsiteX10" fmla="*/ 2677019 w 10250871"/>
              <a:gd name="connsiteY10" fmla="*/ 3652 h 5304030"/>
              <a:gd name="connsiteX11" fmla="*/ 2640914 w 10250871"/>
              <a:gd name="connsiteY11" fmla="*/ 12 h 5304030"/>
              <a:gd name="connsiteX12" fmla="*/ 2640914 w 10250871"/>
              <a:gd name="connsiteY12" fmla="*/ 0 h 5304030"/>
              <a:gd name="connsiteX13" fmla="*/ 2640837 w 10250871"/>
              <a:gd name="connsiteY13" fmla="*/ 4 h 5304030"/>
              <a:gd name="connsiteX14" fmla="*/ 2640798 w 10250871"/>
              <a:gd name="connsiteY14" fmla="*/ 0 h 5304030"/>
              <a:gd name="connsiteX15" fmla="*/ 2640682 w 10250871"/>
              <a:gd name="connsiteY15" fmla="*/ 12 h 5304030"/>
              <a:gd name="connsiteX16" fmla="*/ 2381119 w 10250871"/>
              <a:gd name="connsiteY16" fmla="*/ 13118 h 5304030"/>
              <a:gd name="connsiteX17" fmla="*/ 0 w 10250871"/>
              <a:gd name="connsiteY17" fmla="*/ 2651727 h 5304030"/>
              <a:gd name="connsiteX18" fmla="*/ 2652303 w 10250871"/>
              <a:gd name="connsiteY18" fmla="*/ 5304030 h 5304030"/>
              <a:gd name="connsiteX19" fmla="*/ 5304606 w 10250871"/>
              <a:gd name="connsiteY19" fmla="*/ 2651727 h 5304030"/>
              <a:gd name="connsiteX20" fmla="*/ 5303775 w 10250871"/>
              <a:gd name="connsiteY20" fmla="*/ 2651727 h 5304030"/>
              <a:gd name="connsiteX21" fmla="*/ 5315594 w 10250871"/>
              <a:gd name="connsiteY21" fmla="*/ 2417670 h 5304030"/>
              <a:gd name="connsiteX22" fmla="*/ 7598570 w 10250871"/>
              <a:gd name="connsiteY22" fmla="*/ 357479 h 5304030"/>
              <a:gd name="connsiteX23" fmla="*/ 9893394 w 10250871"/>
              <a:gd name="connsiteY23" fmla="*/ 2652303 h 5304030"/>
              <a:gd name="connsiteX24" fmla="*/ 7833203 w 10250871"/>
              <a:gd name="connsiteY24" fmla="*/ 4935279 h 5304030"/>
              <a:gd name="connsiteX25" fmla="*/ 7626603 w 10250871"/>
              <a:gd name="connsiteY25" fmla="*/ 4945714 h 5304030"/>
              <a:gd name="connsiteX26" fmla="*/ 7610302 w 10250871"/>
              <a:gd name="connsiteY26" fmla="*/ 4944070 h 5304030"/>
              <a:gd name="connsiteX27" fmla="*/ 7430578 w 10250871"/>
              <a:gd name="connsiteY27" fmla="*/ 5123794 h 5304030"/>
              <a:gd name="connsiteX28" fmla="*/ 7574081 w 10250871"/>
              <a:gd name="connsiteY28" fmla="*/ 5299867 h 5304030"/>
              <a:gd name="connsiteX29" fmla="*/ 7609957 w 10250871"/>
              <a:gd name="connsiteY29" fmla="*/ 5303483 h 5304030"/>
              <a:gd name="connsiteX30" fmla="*/ 7609957 w 10250871"/>
              <a:gd name="connsiteY30" fmla="*/ 5304030 h 5304030"/>
              <a:gd name="connsiteX31" fmla="*/ 7869751 w 10250871"/>
              <a:gd name="connsiteY31" fmla="*/ 5290912 h 5304030"/>
              <a:gd name="connsiteX32" fmla="*/ 10250871 w 10250871"/>
              <a:gd name="connsiteY32" fmla="*/ 2652303 h 5304030"/>
              <a:gd name="connsiteX33" fmla="*/ 7598568 w 10250871"/>
              <a:gd name="connsiteY33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250871" h="5304030">
                <a:moveTo>
                  <a:pt x="7598568" y="0"/>
                </a:moveTo>
                <a:cubicBezTo>
                  <a:pt x="6133741" y="0"/>
                  <a:pt x="4946265" y="1187476"/>
                  <a:pt x="4946265" y="2652303"/>
                </a:cubicBezTo>
                <a:lnTo>
                  <a:pt x="4947096" y="2652303"/>
                </a:lnTo>
                <a:lnTo>
                  <a:pt x="4935277" y="2886360"/>
                </a:lnTo>
                <a:cubicBezTo>
                  <a:pt x="4817759" y="4043539"/>
                  <a:pt x="3840485" y="4946551"/>
                  <a:pt x="2652301" y="4946551"/>
                </a:cubicBezTo>
                <a:cubicBezTo>
                  <a:pt x="1384904" y="4946551"/>
                  <a:pt x="357477" y="3919124"/>
                  <a:pt x="357477" y="2651727"/>
                </a:cubicBezTo>
                <a:cubicBezTo>
                  <a:pt x="357477" y="1463541"/>
                  <a:pt x="1260490" y="486269"/>
                  <a:pt x="2417669" y="368752"/>
                </a:cubicBezTo>
                <a:lnTo>
                  <a:pt x="2627811" y="358139"/>
                </a:lnTo>
                <a:lnTo>
                  <a:pt x="2640798" y="359448"/>
                </a:lnTo>
                <a:cubicBezTo>
                  <a:pt x="2740057" y="359448"/>
                  <a:pt x="2820522" y="278983"/>
                  <a:pt x="2820522" y="179724"/>
                </a:cubicBezTo>
                <a:cubicBezTo>
                  <a:pt x="2820522" y="92872"/>
                  <a:pt x="2758916" y="20410"/>
                  <a:pt x="2677019" y="3652"/>
                </a:cubicBezTo>
                <a:lnTo>
                  <a:pt x="2640914" y="12"/>
                </a:lnTo>
                <a:lnTo>
                  <a:pt x="2640914" y="0"/>
                </a:lnTo>
                <a:lnTo>
                  <a:pt x="2640837" y="4"/>
                </a:lnTo>
                <a:lnTo>
                  <a:pt x="2640798" y="0"/>
                </a:lnTo>
                <a:lnTo>
                  <a:pt x="2640682" y="12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75" y="2651727"/>
                </a:lnTo>
                <a:lnTo>
                  <a:pt x="5315594" y="2417670"/>
                </a:lnTo>
                <a:cubicBezTo>
                  <a:pt x="5433112" y="1260491"/>
                  <a:pt x="6410385" y="357479"/>
                  <a:pt x="7598570" y="357479"/>
                </a:cubicBezTo>
                <a:cubicBezTo>
                  <a:pt x="8865967" y="357479"/>
                  <a:pt x="9893394" y="1384906"/>
                  <a:pt x="9893394" y="2652303"/>
                </a:cubicBezTo>
                <a:cubicBezTo>
                  <a:pt x="9893394" y="3840489"/>
                  <a:pt x="8990381" y="4817762"/>
                  <a:pt x="7833203" y="4935279"/>
                </a:cubicBezTo>
                <a:lnTo>
                  <a:pt x="7626603" y="4945714"/>
                </a:lnTo>
                <a:lnTo>
                  <a:pt x="7610302" y="4944070"/>
                </a:lnTo>
                <a:cubicBezTo>
                  <a:pt x="7511043" y="4944070"/>
                  <a:pt x="7430578" y="5024535"/>
                  <a:pt x="7430578" y="5123794"/>
                </a:cubicBezTo>
                <a:cubicBezTo>
                  <a:pt x="7430578" y="5210646"/>
                  <a:pt x="7492184" y="5283108"/>
                  <a:pt x="7574081" y="5299867"/>
                </a:cubicBezTo>
                <a:lnTo>
                  <a:pt x="7609957" y="5303483"/>
                </a:lnTo>
                <a:lnTo>
                  <a:pt x="7609957" y="5304030"/>
                </a:lnTo>
                <a:lnTo>
                  <a:pt x="7869751" y="5290912"/>
                </a:lnTo>
                <a:cubicBezTo>
                  <a:pt x="9207191" y="5155089"/>
                  <a:pt x="10250871" y="4025579"/>
                  <a:pt x="10250871" y="2652303"/>
                </a:cubicBezTo>
                <a:cubicBezTo>
                  <a:pt x="10250871" y="1187476"/>
                  <a:pt x="9063395" y="0"/>
                  <a:pt x="759856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9317D706-F959-5E65-3E13-6046B25BB171}"/>
              </a:ext>
            </a:extLst>
          </p:cNvPr>
          <p:cNvSpPr/>
          <p:nvPr/>
        </p:nvSpPr>
        <p:spPr bwMode="auto">
          <a:xfrm flipH="1">
            <a:off x="3843083" y="5303236"/>
            <a:ext cx="2209256" cy="1143120"/>
          </a:xfrm>
          <a:custGeom>
            <a:avLst/>
            <a:gdLst>
              <a:gd name="connsiteX0" fmla="*/ 7598568 w 10250871"/>
              <a:gd name="connsiteY0" fmla="*/ 0 h 5304030"/>
              <a:gd name="connsiteX1" fmla="*/ 4946265 w 10250871"/>
              <a:gd name="connsiteY1" fmla="*/ 2652303 h 5304030"/>
              <a:gd name="connsiteX2" fmla="*/ 4947096 w 10250871"/>
              <a:gd name="connsiteY2" fmla="*/ 2652303 h 5304030"/>
              <a:gd name="connsiteX3" fmla="*/ 4935277 w 10250871"/>
              <a:gd name="connsiteY3" fmla="*/ 2886360 h 5304030"/>
              <a:gd name="connsiteX4" fmla="*/ 2652301 w 10250871"/>
              <a:gd name="connsiteY4" fmla="*/ 4946551 h 5304030"/>
              <a:gd name="connsiteX5" fmla="*/ 357477 w 10250871"/>
              <a:gd name="connsiteY5" fmla="*/ 2651727 h 5304030"/>
              <a:gd name="connsiteX6" fmla="*/ 2417669 w 10250871"/>
              <a:gd name="connsiteY6" fmla="*/ 368752 h 5304030"/>
              <a:gd name="connsiteX7" fmla="*/ 2640914 w 10250871"/>
              <a:gd name="connsiteY7" fmla="*/ 357477 h 5304030"/>
              <a:gd name="connsiteX8" fmla="*/ 2640914 w 10250871"/>
              <a:gd name="connsiteY8" fmla="*/ 0 h 5304030"/>
              <a:gd name="connsiteX9" fmla="*/ 2381119 w 10250871"/>
              <a:gd name="connsiteY9" fmla="*/ 13118 h 5304030"/>
              <a:gd name="connsiteX10" fmla="*/ 0 w 10250871"/>
              <a:gd name="connsiteY10" fmla="*/ 2651727 h 5304030"/>
              <a:gd name="connsiteX11" fmla="*/ 2652303 w 10250871"/>
              <a:gd name="connsiteY11" fmla="*/ 5304030 h 5304030"/>
              <a:gd name="connsiteX12" fmla="*/ 5304606 w 10250871"/>
              <a:gd name="connsiteY12" fmla="*/ 2651727 h 5304030"/>
              <a:gd name="connsiteX13" fmla="*/ 5303775 w 10250871"/>
              <a:gd name="connsiteY13" fmla="*/ 2651727 h 5304030"/>
              <a:gd name="connsiteX14" fmla="*/ 5315594 w 10250871"/>
              <a:gd name="connsiteY14" fmla="*/ 2417670 h 5304030"/>
              <a:gd name="connsiteX15" fmla="*/ 7598570 w 10250871"/>
              <a:gd name="connsiteY15" fmla="*/ 357479 h 5304030"/>
              <a:gd name="connsiteX16" fmla="*/ 9893394 w 10250871"/>
              <a:gd name="connsiteY16" fmla="*/ 2652303 h 5304030"/>
              <a:gd name="connsiteX17" fmla="*/ 7833203 w 10250871"/>
              <a:gd name="connsiteY17" fmla="*/ 4935279 h 5304030"/>
              <a:gd name="connsiteX18" fmla="*/ 7609957 w 10250871"/>
              <a:gd name="connsiteY18" fmla="*/ 4946554 h 5304030"/>
              <a:gd name="connsiteX19" fmla="*/ 7609957 w 10250871"/>
              <a:gd name="connsiteY19" fmla="*/ 5304030 h 5304030"/>
              <a:gd name="connsiteX20" fmla="*/ 7869751 w 10250871"/>
              <a:gd name="connsiteY20" fmla="*/ 5290912 h 5304030"/>
              <a:gd name="connsiteX21" fmla="*/ 10250871 w 10250871"/>
              <a:gd name="connsiteY21" fmla="*/ 2652303 h 5304030"/>
              <a:gd name="connsiteX22" fmla="*/ 7598568 w 10250871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250871" h="5304030">
                <a:moveTo>
                  <a:pt x="7598568" y="0"/>
                </a:moveTo>
                <a:cubicBezTo>
                  <a:pt x="6133741" y="0"/>
                  <a:pt x="4946265" y="1187476"/>
                  <a:pt x="4946265" y="2652303"/>
                </a:cubicBezTo>
                <a:lnTo>
                  <a:pt x="4947096" y="2652303"/>
                </a:lnTo>
                <a:lnTo>
                  <a:pt x="4935277" y="2886360"/>
                </a:lnTo>
                <a:cubicBezTo>
                  <a:pt x="4817759" y="4043539"/>
                  <a:pt x="3840485" y="4946551"/>
                  <a:pt x="2652301" y="4946551"/>
                </a:cubicBezTo>
                <a:cubicBezTo>
                  <a:pt x="1384904" y="4946551"/>
                  <a:pt x="357477" y="3919124"/>
                  <a:pt x="357477" y="2651727"/>
                </a:cubicBezTo>
                <a:cubicBezTo>
                  <a:pt x="357477" y="1463541"/>
                  <a:pt x="1260490" y="486269"/>
                  <a:pt x="2417669" y="368752"/>
                </a:cubicBezTo>
                <a:lnTo>
                  <a:pt x="2640914" y="357477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75" y="2651727"/>
                </a:lnTo>
                <a:lnTo>
                  <a:pt x="5315594" y="2417670"/>
                </a:lnTo>
                <a:cubicBezTo>
                  <a:pt x="5433112" y="1260491"/>
                  <a:pt x="6410385" y="357479"/>
                  <a:pt x="7598570" y="357479"/>
                </a:cubicBezTo>
                <a:cubicBezTo>
                  <a:pt x="8865967" y="357479"/>
                  <a:pt x="9893394" y="1384906"/>
                  <a:pt x="9893394" y="2652303"/>
                </a:cubicBezTo>
                <a:cubicBezTo>
                  <a:pt x="9893394" y="3840489"/>
                  <a:pt x="8990381" y="4817762"/>
                  <a:pt x="7833203" y="4935279"/>
                </a:cubicBezTo>
                <a:lnTo>
                  <a:pt x="7609957" y="4946554"/>
                </a:lnTo>
                <a:lnTo>
                  <a:pt x="7609957" y="5304030"/>
                </a:lnTo>
                <a:lnTo>
                  <a:pt x="7869751" y="5290912"/>
                </a:lnTo>
                <a:cubicBezTo>
                  <a:pt x="9207191" y="5155089"/>
                  <a:pt x="10250871" y="4025579"/>
                  <a:pt x="10250871" y="2652303"/>
                </a:cubicBezTo>
                <a:cubicBezTo>
                  <a:pt x="10250871" y="1187476"/>
                  <a:pt x="9063395" y="0"/>
                  <a:pt x="759856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0AC1DDF2-15EB-0751-39E3-4DF6B82FA928}"/>
              </a:ext>
            </a:extLst>
          </p:cNvPr>
          <p:cNvSpPr/>
          <p:nvPr/>
        </p:nvSpPr>
        <p:spPr bwMode="auto">
          <a:xfrm flipH="1">
            <a:off x="6815763" y="3840726"/>
            <a:ext cx="2196878" cy="1117598"/>
          </a:xfrm>
          <a:custGeom>
            <a:avLst/>
            <a:gdLst>
              <a:gd name="connsiteX0" fmla="*/ 2639411 w 10428475"/>
              <a:gd name="connsiteY0" fmla="*/ 0 h 5305187"/>
              <a:gd name="connsiteX1" fmla="*/ 2635997 w 10428475"/>
              <a:gd name="connsiteY1" fmla="*/ 689 h 5305187"/>
              <a:gd name="connsiteX2" fmla="*/ 2381119 w 10428475"/>
              <a:gd name="connsiteY2" fmla="*/ 13559 h 5305187"/>
              <a:gd name="connsiteX3" fmla="*/ 0 w 10428475"/>
              <a:gd name="connsiteY3" fmla="*/ 2652168 h 5305187"/>
              <a:gd name="connsiteX4" fmla="*/ 2652303 w 10428475"/>
              <a:gd name="connsiteY4" fmla="*/ 5304471 h 5305187"/>
              <a:gd name="connsiteX5" fmla="*/ 5290913 w 10428475"/>
              <a:gd name="connsiteY5" fmla="*/ 2923351 h 5305187"/>
              <a:gd name="connsiteX6" fmla="*/ 5304541 w 10428475"/>
              <a:gd name="connsiteY6" fmla="*/ 2653460 h 5305187"/>
              <a:gd name="connsiteX7" fmla="*/ 5305022 w 10428475"/>
              <a:gd name="connsiteY7" fmla="*/ 2653460 h 5305187"/>
              <a:gd name="connsiteX8" fmla="*/ 7776172 w 10428475"/>
              <a:gd name="connsiteY8" fmla="*/ 182310 h 5305187"/>
              <a:gd name="connsiteX9" fmla="*/ 10247322 w 10428475"/>
              <a:gd name="connsiteY9" fmla="*/ 2653460 h 5305187"/>
              <a:gd name="connsiteX10" fmla="*/ 8028833 w 10428475"/>
              <a:gd name="connsiteY10" fmla="*/ 5111851 h 5305187"/>
              <a:gd name="connsiteX11" fmla="*/ 7787561 w 10428475"/>
              <a:gd name="connsiteY11" fmla="*/ 5124034 h 5305187"/>
              <a:gd name="connsiteX12" fmla="*/ 7787561 w 10428475"/>
              <a:gd name="connsiteY12" fmla="*/ 5124453 h 5305187"/>
              <a:gd name="connsiteX13" fmla="*/ 7787174 w 10428475"/>
              <a:gd name="connsiteY13" fmla="*/ 5124375 h 5305187"/>
              <a:gd name="connsiteX14" fmla="*/ 7697022 w 10428475"/>
              <a:gd name="connsiteY14" fmla="*/ 5214527 h 5305187"/>
              <a:gd name="connsiteX15" fmla="*/ 7787174 w 10428475"/>
              <a:gd name="connsiteY15" fmla="*/ 5304679 h 5305187"/>
              <a:gd name="connsiteX16" fmla="*/ 7787561 w 10428475"/>
              <a:gd name="connsiteY16" fmla="*/ 5304601 h 5305187"/>
              <a:gd name="connsiteX17" fmla="*/ 7787561 w 10428475"/>
              <a:gd name="connsiteY17" fmla="*/ 5305187 h 5305187"/>
              <a:gd name="connsiteX18" fmla="*/ 8047355 w 10428475"/>
              <a:gd name="connsiteY18" fmla="*/ 5292069 h 5305187"/>
              <a:gd name="connsiteX19" fmla="*/ 10428475 w 10428475"/>
              <a:gd name="connsiteY19" fmla="*/ 2653460 h 5305187"/>
              <a:gd name="connsiteX20" fmla="*/ 7776172 w 10428475"/>
              <a:gd name="connsiteY20" fmla="*/ 1157 h 5305187"/>
              <a:gd name="connsiteX21" fmla="*/ 5137563 w 10428475"/>
              <a:gd name="connsiteY21" fmla="*/ 2382277 h 5305187"/>
              <a:gd name="connsiteX22" fmla="*/ 5123934 w 10428475"/>
              <a:gd name="connsiteY22" fmla="*/ 2652168 h 5305187"/>
              <a:gd name="connsiteX23" fmla="*/ 5123453 w 10428475"/>
              <a:gd name="connsiteY23" fmla="*/ 2652168 h 5305187"/>
              <a:gd name="connsiteX24" fmla="*/ 2652303 w 10428475"/>
              <a:gd name="connsiteY24" fmla="*/ 5123318 h 5305187"/>
              <a:gd name="connsiteX25" fmla="*/ 181153 w 10428475"/>
              <a:gd name="connsiteY25" fmla="*/ 2652168 h 5305187"/>
              <a:gd name="connsiteX26" fmla="*/ 2399642 w 10428475"/>
              <a:gd name="connsiteY26" fmla="*/ 193777 h 5305187"/>
              <a:gd name="connsiteX27" fmla="*/ 2640914 w 10428475"/>
              <a:gd name="connsiteY27" fmla="*/ 181594 h 5305187"/>
              <a:gd name="connsiteX28" fmla="*/ 2640914 w 10428475"/>
              <a:gd name="connsiteY28" fmla="*/ 180001 h 5305187"/>
              <a:gd name="connsiteX29" fmla="*/ 2674503 w 10428475"/>
              <a:gd name="connsiteY29" fmla="*/ 173220 h 5305187"/>
              <a:gd name="connsiteX30" fmla="*/ 2729563 w 10428475"/>
              <a:gd name="connsiteY30" fmla="*/ 90152 h 5305187"/>
              <a:gd name="connsiteX31" fmla="*/ 2639411 w 10428475"/>
              <a:gd name="connsiteY31" fmla="*/ 0 h 5305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428475" h="5305187">
                <a:moveTo>
                  <a:pt x="2639411" y="0"/>
                </a:moveTo>
                <a:lnTo>
                  <a:pt x="2635997" y="689"/>
                </a:lnTo>
                <a:lnTo>
                  <a:pt x="2381119" y="13559"/>
                </a:lnTo>
                <a:cubicBezTo>
                  <a:pt x="1043680" y="149382"/>
                  <a:pt x="0" y="1278892"/>
                  <a:pt x="0" y="2652168"/>
                </a:cubicBezTo>
                <a:cubicBezTo>
                  <a:pt x="0" y="4116996"/>
                  <a:pt x="1187476" y="5304471"/>
                  <a:pt x="2652303" y="5304471"/>
                </a:cubicBezTo>
                <a:cubicBezTo>
                  <a:pt x="4025578" y="5304471"/>
                  <a:pt x="5155088" y="4260792"/>
                  <a:pt x="5290913" y="2923351"/>
                </a:cubicBezTo>
                <a:lnTo>
                  <a:pt x="5304541" y="2653460"/>
                </a:lnTo>
                <a:lnTo>
                  <a:pt x="5305022" y="2653460"/>
                </a:lnTo>
                <a:cubicBezTo>
                  <a:pt x="5305022" y="1288681"/>
                  <a:pt x="6411393" y="182310"/>
                  <a:pt x="7776172" y="182310"/>
                </a:cubicBezTo>
                <a:cubicBezTo>
                  <a:pt x="9140951" y="182310"/>
                  <a:pt x="10247322" y="1288681"/>
                  <a:pt x="10247322" y="2653460"/>
                </a:cubicBezTo>
                <a:cubicBezTo>
                  <a:pt x="10247322" y="3932942"/>
                  <a:pt x="9274925" y="4985305"/>
                  <a:pt x="8028833" y="5111851"/>
                </a:cubicBezTo>
                <a:lnTo>
                  <a:pt x="7787561" y="5124034"/>
                </a:lnTo>
                <a:lnTo>
                  <a:pt x="7787561" y="5124453"/>
                </a:lnTo>
                <a:lnTo>
                  <a:pt x="7787174" y="5124375"/>
                </a:lnTo>
                <a:cubicBezTo>
                  <a:pt x="7737384" y="5124375"/>
                  <a:pt x="7697022" y="5164737"/>
                  <a:pt x="7697022" y="5214527"/>
                </a:cubicBezTo>
                <a:cubicBezTo>
                  <a:pt x="7697022" y="5264317"/>
                  <a:pt x="7737384" y="5304679"/>
                  <a:pt x="7787174" y="5304679"/>
                </a:cubicBezTo>
                <a:lnTo>
                  <a:pt x="7787561" y="5304601"/>
                </a:lnTo>
                <a:lnTo>
                  <a:pt x="7787561" y="5305187"/>
                </a:lnTo>
                <a:lnTo>
                  <a:pt x="8047355" y="5292069"/>
                </a:lnTo>
                <a:cubicBezTo>
                  <a:pt x="9384795" y="5156246"/>
                  <a:pt x="10428475" y="4026736"/>
                  <a:pt x="10428475" y="2653460"/>
                </a:cubicBezTo>
                <a:cubicBezTo>
                  <a:pt x="10428475" y="1188633"/>
                  <a:pt x="9240999" y="1157"/>
                  <a:pt x="7776172" y="1157"/>
                </a:cubicBezTo>
                <a:cubicBezTo>
                  <a:pt x="6402896" y="1157"/>
                  <a:pt x="5273387" y="1044837"/>
                  <a:pt x="5137563" y="2382277"/>
                </a:cubicBezTo>
                <a:lnTo>
                  <a:pt x="5123934" y="2652168"/>
                </a:lnTo>
                <a:lnTo>
                  <a:pt x="5123453" y="2652168"/>
                </a:lnTo>
                <a:cubicBezTo>
                  <a:pt x="5123453" y="4016948"/>
                  <a:pt x="4017082" y="5123318"/>
                  <a:pt x="2652303" y="5123318"/>
                </a:cubicBezTo>
                <a:cubicBezTo>
                  <a:pt x="1287524" y="5123318"/>
                  <a:pt x="181153" y="4016948"/>
                  <a:pt x="181153" y="2652168"/>
                </a:cubicBezTo>
                <a:cubicBezTo>
                  <a:pt x="181153" y="1372686"/>
                  <a:pt x="1153549" y="320324"/>
                  <a:pt x="2399642" y="193777"/>
                </a:cubicBezTo>
                <a:lnTo>
                  <a:pt x="2640914" y="181594"/>
                </a:lnTo>
                <a:lnTo>
                  <a:pt x="2640914" y="180001"/>
                </a:lnTo>
                <a:lnTo>
                  <a:pt x="2674503" y="173220"/>
                </a:lnTo>
                <a:cubicBezTo>
                  <a:pt x="2706860" y="159534"/>
                  <a:pt x="2729563" y="127495"/>
                  <a:pt x="2729563" y="90152"/>
                </a:cubicBezTo>
                <a:cubicBezTo>
                  <a:pt x="2729563" y="40362"/>
                  <a:pt x="2689201" y="0"/>
                  <a:pt x="26394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B650B264-746A-421D-4F3C-426E47629B23}"/>
              </a:ext>
            </a:extLst>
          </p:cNvPr>
          <p:cNvSpPr/>
          <p:nvPr/>
        </p:nvSpPr>
        <p:spPr bwMode="auto">
          <a:xfrm flipH="1">
            <a:off x="6815072" y="5299002"/>
            <a:ext cx="2198468" cy="1118316"/>
          </a:xfrm>
          <a:custGeom>
            <a:avLst/>
            <a:gdLst>
              <a:gd name="connsiteX0" fmla="*/ 2640914 w 10428475"/>
              <a:gd name="connsiteY0" fmla="*/ 0 h 5304746"/>
              <a:gd name="connsiteX1" fmla="*/ 2381119 w 10428475"/>
              <a:gd name="connsiteY1" fmla="*/ 13118 h 5304746"/>
              <a:gd name="connsiteX2" fmla="*/ 0 w 10428475"/>
              <a:gd name="connsiteY2" fmla="*/ 2651727 h 5304746"/>
              <a:gd name="connsiteX3" fmla="*/ 2652303 w 10428475"/>
              <a:gd name="connsiteY3" fmla="*/ 5304030 h 5304746"/>
              <a:gd name="connsiteX4" fmla="*/ 5290913 w 10428475"/>
              <a:gd name="connsiteY4" fmla="*/ 2922910 h 5304746"/>
              <a:gd name="connsiteX5" fmla="*/ 5304541 w 10428475"/>
              <a:gd name="connsiteY5" fmla="*/ 2653019 h 5304746"/>
              <a:gd name="connsiteX6" fmla="*/ 5305022 w 10428475"/>
              <a:gd name="connsiteY6" fmla="*/ 2653019 h 5304746"/>
              <a:gd name="connsiteX7" fmla="*/ 7776172 w 10428475"/>
              <a:gd name="connsiteY7" fmla="*/ 181869 h 5304746"/>
              <a:gd name="connsiteX8" fmla="*/ 10247322 w 10428475"/>
              <a:gd name="connsiteY8" fmla="*/ 2653019 h 5304746"/>
              <a:gd name="connsiteX9" fmla="*/ 8028833 w 10428475"/>
              <a:gd name="connsiteY9" fmla="*/ 5111410 h 5304746"/>
              <a:gd name="connsiteX10" fmla="*/ 7787561 w 10428475"/>
              <a:gd name="connsiteY10" fmla="*/ 5123593 h 5304746"/>
              <a:gd name="connsiteX11" fmla="*/ 7787561 w 10428475"/>
              <a:gd name="connsiteY11" fmla="*/ 5304746 h 5304746"/>
              <a:gd name="connsiteX12" fmla="*/ 8047355 w 10428475"/>
              <a:gd name="connsiteY12" fmla="*/ 5291628 h 5304746"/>
              <a:gd name="connsiteX13" fmla="*/ 10428475 w 10428475"/>
              <a:gd name="connsiteY13" fmla="*/ 2653019 h 5304746"/>
              <a:gd name="connsiteX14" fmla="*/ 7776172 w 10428475"/>
              <a:gd name="connsiteY14" fmla="*/ 716 h 5304746"/>
              <a:gd name="connsiteX15" fmla="*/ 5137563 w 10428475"/>
              <a:gd name="connsiteY15" fmla="*/ 2381836 h 5304746"/>
              <a:gd name="connsiteX16" fmla="*/ 5123934 w 10428475"/>
              <a:gd name="connsiteY16" fmla="*/ 2651727 h 5304746"/>
              <a:gd name="connsiteX17" fmla="*/ 5123453 w 10428475"/>
              <a:gd name="connsiteY17" fmla="*/ 2651727 h 5304746"/>
              <a:gd name="connsiteX18" fmla="*/ 2652303 w 10428475"/>
              <a:gd name="connsiteY18" fmla="*/ 5122877 h 5304746"/>
              <a:gd name="connsiteX19" fmla="*/ 181153 w 10428475"/>
              <a:gd name="connsiteY19" fmla="*/ 2651727 h 5304746"/>
              <a:gd name="connsiteX20" fmla="*/ 2399642 w 10428475"/>
              <a:gd name="connsiteY20" fmla="*/ 193336 h 5304746"/>
              <a:gd name="connsiteX21" fmla="*/ 2640914 w 10428475"/>
              <a:gd name="connsiteY21" fmla="*/ 181153 h 5304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28475" h="5304746">
                <a:moveTo>
                  <a:pt x="2640914" y="0"/>
                </a:move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025578" y="5304030"/>
                  <a:pt x="5155088" y="4260351"/>
                  <a:pt x="5290913" y="2922910"/>
                </a:cubicBezTo>
                <a:lnTo>
                  <a:pt x="5304541" y="2653019"/>
                </a:lnTo>
                <a:lnTo>
                  <a:pt x="5305022" y="2653019"/>
                </a:lnTo>
                <a:cubicBezTo>
                  <a:pt x="5305022" y="1288240"/>
                  <a:pt x="6411393" y="181869"/>
                  <a:pt x="7776172" y="181869"/>
                </a:cubicBezTo>
                <a:cubicBezTo>
                  <a:pt x="9140951" y="181869"/>
                  <a:pt x="10247322" y="1288240"/>
                  <a:pt x="10247322" y="2653019"/>
                </a:cubicBezTo>
                <a:cubicBezTo>
                  <a:pt x="10247322" y="3932501"/>
                  <a:pt x="9274925" y="4984864"/>
                  <a:pt x="8028833" y="5111410"/>
                </a:cubicBezTo>
                <a:lnTo>
                  <a:pt x="7787561" y="5123593"/>
                </a:lnTo>
                <a:lnTo>
                  <a:pt x="7787561" y="5304746"/>
                </a:lnTo>
                <a:lnTo>
                  <a:pt x="8047355" y="5291628"/>
                </a:lnTo>
                <a:cubicBezTo>
                  <a:pt x="9384795" y="5155805"/>
                  <a:pt x="10428475" y="4026295"/>
                  <a:pt x="10428475" y="2653019"/>
                </a:cubicBezTo>
                <a:cubicBezTo>
                  <a:pt x="10428475" y="1188192"/>
                  <a:pt x="9240999" y="716"/>
                  <a:pt x="7776172" y="716"/>
                </a:cubicBezTo>
                <a:cubicBezTo>
                  <a:pt x="6402896" y="716"/>
                  <a:pt x="5273387" y="1044396"/>
                  <a:pt x="5137563" y="2381836"/>
                </a:cubicBezTo>
                <a:lnTo>
                  <a:pt x="5123934" y="2651727"/>
                </a:lnTo>
                <a:lnTo>
                  <a:pt x="5123453" y="2651727"/>
                </a:lnTo>
                <a:cubicBezTo>
                  <a:pt x="5123453" y="4016507"/>
                  <a:pt x="4017082" y="5122877"/>
                  <a:pt x="2652303" y="5122877"/>
                </a:cubicBezTo>
                <a:cubicBezTo>
                  <a:pt x="1287524" y="5122877"/>
                  <a:pt x="181153" y="4016507"/>
                  <a:pt x="181153" y="2651727"/>
                </a:cubicBezTo>
                <a:cubicBezTo>
                  <a:pt x="181153" y="1372245"/>
                  <a:pt x="1153549" y="319883"/>
                  <a:pt x="2399642" y="193336"/>
                </a:cubicBezTo>
                <a:lnTo>
                  <a:pt x="2640914" y="18115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281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フック型の図形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F01A1D-A047-04F2-86E4-0A813556C6CC}"/>
              </a:ext>
            </a:extLst>
          </p:cNvPr>
          <p:cNvSpPr/>
          <p:nvPr/>
        </p:nvSpPr>
        <p:spPr bwMode="auto">
          <a:xfrm flipH="1">
            <a:off x="944888" y="2220200"/>
            <a:ext cx="2207884" cy="1313156"/>
          </a:xfrm>
          <a:custGeom>
            <a:avLst/>
            <a:gdLst>
              <a:gd name="connsiteX0" fmla="*/ 6265662 w 8917965"/>
              <a:gd name="connsiteY0" fmla="*/ 0 h 5304030"/>
              <a:gd name="connsiteX1" fmla="*/ 3613359 w 8917965"/>
              <a:gd name="connsiteY1" fmla="*/ 2652303 h 5304030"/>
              <a:gd name="connsiteX2" fmla="*/ 3613914 w 8917965"/>
              <a:gd name="connsiteY2" fmla="*/ 2652303 h 5304030"/>
              <a:gd name="connsiteX3" fmla="*/ 3594434 w 8917965"/>
              <a:gd name="connsiteY3" fmla="*/ 2845538 h 5304030"/>
              <a:gd name="connsiteX4" fmla="*/ 2652301 w 8917965"/>
              <a:gd name="connsiteY4" fmla="*/ 3613398 h 5304030"/>
              <a:gd name="connsiteX5" fmla="*/ 1690630 w 8917965"/>
              <a:gd name="connsiteY5" fmla="*/ 2651727 h 5304030"/>
              <a:gd name="connsiteX6" fmla="*/ 2458491 w 8917965"/>
              <a:gd name="connsiteY6" fmla="*/ 1709593 h 5304030"/>
              <a:gd name="connsiteX7" fmla="*/ 2640914 w 8917965"/>
              <a:gd name="connsiteY7" fmla="*/ 1691206 h 5304030"/>
              <a:gd name="connsiteX8" fmla="*/ 2640914 w 8917965"/>
              <a:gd name="connsiteY8" fmla="*/ 0 h 5304030"/>
              <a:gd name="connsiteX9" fmla="*/ 2381119 w 8917965"/>
              <a:gd name="connsiteY9" fmla="*/ 13118 h 5304030"/>
              <a:gd name="connsiteX10" fmla="*/ 0 w 8917965"/>
              <a:gd name="connsiteY10" fmla="*/ 2651727 h 5304030"/>
              <a:gd name="connsiteX11" fmla="*/ 2652303 w 8917965"/>
              <a:gd name="connsiteY11" fmla="*/ 5304030 h 5304030"/>
              <a:gd name="connsiteX12" fmla="*/ 5304606 w 8917965"/>
              <a:gd name="connsiteY12" fmla="*/ 2651727 h 5304030"/>
              <a:gd name="connsiteX13" fmla="*/ 5304051 w 8917965"/>
              <a:gd name="connsiteY13" fmla="*/ 2651727 h 5304030"/>
              <a:gd name="connsiteX14" fmla="*/ 5323531 w 8917965"/>
              <a:gd name="connsiteY14" fmla="*/ 2458493 h 5304030"/>
              <a:gd name="connsiteX15" fmla="*/ 6265664 w 8917965"/>
              <a:gd name="connsiteY15" fmla="*/ 1690632 h 5304030"/>
              <a:gd name="connsiteX16" fmla="*/ 7227335 w 8917965"/>
              <a:gd name="connsiteY16" fmla="*/ 2652303 h 5304030"/>
              <a:gd name="connsiteX17" fmla="*/ 6459473 w 8917965"/>
              <a:gd name="connsiteY17" fmla="*/ 3594437 h 5304030"/>
              <a:gd name="connsiteX18" fmla="*/ 6277051 w 8917965"/>
              <a:gd name="connsiteY18" fmla="*/ 3612825 h 5304030"/>
              <a:gd name="connsiteX19" fmla="*/ 6277051 w 8917965"/>
              <a:gd name="connsiteY19" fmla="*/ 5304030 h 5304030"/>
              <a:gd name="connsiteX20" fmla="*/ 6536845 w 8917965"/>
              <a:gd name="connsiteY20" fmla="*/ 5290912 h 5304030"/>
              <a:gd name="connsiteX21" fmla="*/ 8917965 w 8917965"/>
              <a:gd name="connsiteY21" fmla="*/ 2652303 h 5304030"/>
              <a:gd name="connsiteX22" fmla="*/ 6265662 w 8917965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917965" h="5304030">
                <a:moveTo>
                  <a:pt x="6265662" y="0"/>
                </a:moveTo>
                <a:cubicBezTo>
                  <a:pt x="4800835" y="0"/>
                  <a:pt x="3613359" y="1187476"/>
                  <a:pt x="3613359" y="2652303"/>
                </a:cubicBezTo>
                <a:lnTo>
                  <a:pt x="3613914" y="2652303"/>
                </a:lnTo>
                <a:lnTo>
                  <a:pt x="3594434" y="2845538"/>
                </a:lnTo>
                <a:cubicBezTo>
                  <a:pt x="3504762" y="3283755"/>
                  <a:pt x="3117028" y="3613398"/>
                  <a:pt x="2652301" y="3613398"/>
                </a:cubicBezTo>
                <a:cubicBezTo>
                  <a:pt x="2121184" y="3613398"/>
                  <a:pt x="1690630" y="3182844"/>
                  <a:pt x="1690630" y="2651727"/>
                </a:cubicBezTo>
                <a:cubicBezTo>
                  <a:pt x="1690630" y="2187000"/>
                  <a:pt x="2020273" y="1799267"/>
                  <a:pt x="2458491" y="1709593"/>
                </a:cubicBezTo>
                <a:lnTo>
                  <a:pt x="2640914" y="1691206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51" y="2651727"/>
                </a:lnTo>
                <a:lnTo>
                  <a:pt x="5323531" y="2458493"/>
                </a:lnTo>
                <a:cubicBezTo>
                  <a:pt x="5413203" y="2020275"/>
                  <a:pt x="5800937" y="1690632"/>
                  <a:pt x="6265664" y="1690632"/>
                </a:cubicBezTo>
                <a:cubicBezTo>
                  <a:pt x="6796781" y="1690632"/>
                  <a:pt x="7227335" y="2121186"/>
                  <a:pt x="7227335" y="2652303"/>
                </a:cubicBezTo>
                <a:cubicBezTo>
                  <a:pt x="7227335" y="3117030"/>
                  <a:pt x="6897692" y="3504764"/>
                  <a:pt x="6459473" y="3594437"/>
                </a:cubicBezTo>
                <a:lnTo>
                  <a:pt x="6277051" y="3612825"/>
                </a:lnTo>
                <a:lnTo>
                  <a:pt x="6277051" y="5304030"/>
                </a:lnTo>
                <a:lnTo>
                  <a:pt x="6536845" y="5290912"/>
                </a:lnTo>
                <a:cubicBezTo>
                  <a:pt x="7874285" y="5155087"/>
                  <a:pt x="8917965" y="4025579"/>
                  <a:pt x="8917965" y="2652303"/>
                </a:cubicBezTo>
                <a:cubicBezTo>
                  <a:pt x="8917965" y="1187476"/>
                  <a:pt x="7730489" y="0"/>
                  <a:pt x="626566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5736D2F-5C6B-7101-941D-EA32D41E6484}"/>
              </a:ext>
            </a:extLst>
          </p:cNvPr>
          <p:cNvSpPr/>
          <p:nvPr/>
        </p:nvSpPr>
        <p:spPr bwMode="auto">
          <a:xfrm flipH="1">
            <a:off x="942699" y="887271"/>
            <a:ext cx="2185888" cy="1300490"/>
          </a:xfrm>
          <a:custGeom>
            <a:avLst/>
            <a:gdLst>
              <a:gd name="connsiteX0" fmla="*/ 2638775 w 8917965"/>
              <a:gd name="connsiteY0" fmla="*/ 0 h 5305728"/>
              <a:gd name="connsiteX1" fmla="*/ 2552244 w 8917965"/>
              <a:gd name="connsiteY1" fmla="*/ 4370 h 5305728"/>
              <a:gd name="connsiteX2" fmla="*/ 2534571 w 8917965"/>
              <a:gd name="connsiteY2" fmla="*/ 7067 h 5305728"/>
              <a:gd name="connsiteX3" fmla="*/ 2381119 w 8917965"/>
              <a:gd name="connsiteY3" fmla="*/ 14815 h 5305728"/>
              <a:gd name="connsiteX4" fmla="*/ 0 w 8917965"/>
              <a:gd name="connsiteY4" fmla="*/ 2653424 h 5305728"/>
              <a:gd name="connsiteX5" fmla="*/ 2652303 w 8917965"/>
              <a:gd name="connsiteY5" fmla="*/ 5305727 h 5305728"/>
              <a:gd name="connsiteX6" fmla="*/ 5304606 w 8917965"/>
              <a:gd name="connsiteY6" fmla="*/ 2653424 h 5305728"/>
              <a:gd name="connsiteX7" fmla="*/ 5304051 w 8917965"/>
              <a:gd name="connsiteY7" fmla="*/ 2653424 h 5305728"/>
              <a:gd name="connsiteX8" fmla="*/ 5323531 w 8917965"/>
              <a:gd name="connsiteY8" fmla="*/ 2460190 h 5305728"/>
              <a:gd name="connsiteX9" fmla="*/ 6265664 w 8917965"/>
              <a:gd name="connsiteY9" fmla="*/ 1692329 h 5305728"/>
              <a:gd name="connsiteX10" fmla="*/ 7227335 w 8917965"/>
              <a:gd name="connsiteY10" fmla="*/ 2654000 h 5305728"/>
              <a:gd name="connsiteX11" fmla="*/ 6459473 w 8917965"/>
              <a:gd name="connsiteY11" fmla="*/ 3596134 h 5305728"/>
              <a:gd name="connsiteX12" fmla="*/ 6280127 w 8917965"/>
              <a:gd name="connsiteY12" fmla="*/ 3614212 h 5305728"/>
              <a:gd name="connsiteX13" fmla="*/ 6257909 w 8917965"/>
              <a:gd name="connsiteY13" fmla="*/ 3613090 h 5305728"/>
              <a:gd name="connsiteX14" fmla="*/ 5411590 w 8917965"/>
              <a:gd name="connsiteY14" fmla="*/ 4459409 h 5305728"/>
              <a:gd name="connsiteX15" fmla="*/ 6257909 w 8917965"/>
              <a:gd name="connsiteY15" fmla="*/ 5305728 h 5305728"/>
              <a:gd name="connsiteX16" fmla="*/ 6277051 w 8917965"/>
              <a:gd name="connsiteY16" fmla="*/ 5304762 h 5305728"/>
              <a:gd name="connsiteX17" fmla="*/ 6277051 w 8917965"/>
              <a:gd name="connsiteY17" fmla="*/ 5305727 h 5305728"/>
              <a:gd name="connsiteX18" fmla="*/ 6536845 w 8917965"/>
              <a:gd name="connsiteY18" fmla="*/ 5292609 h 5305728"/>
              <a:gd name="connsiteX19" fmla="*/ 8917965 w 8917965"/>
              <a:gd name="connsiteY19" fmla="*/ 2654000 h 5305728"/>
              <a:gd name="connsiteX20" fmla="*/ 6265662 w 8917965"/>
              <a:gd name="connsiteY20" fmla="*/ 1697 h 5305728"/>
              <a:gd name="connsiteX21" fmla="*/ 3613359 w 8917965"/>
              <a:gd name="connsiteY21" fmla="*/ 2654000 h 5305728"/>
              <a:gd name="connsiteX22" fmla="*/ 3613914 w 8917965"/>
              <a:gd name="connsiteY22" fmla="*/ 2654000 h 5305728"/>
              <a:gd name="connsiteX23" fmla="*/ 3594434 w 8917965"/>
              <a:gd name="connsiteY23" fmla="*/ 2847235 h 5305728"/>
              <a:gd name="connsiteX24" fmla="*/ 2652301 w 8917965"/>
              <a:gd name="connsiteY24" fmla="*/ 3615095 h 5305728"/>
              <a:gd name="connsiteX25" fmla="*/ 1690630 w 8917965"/>
              <a:gd name="connsiteY25" fmla="*/ 2653424 h 5305728"/>
              <a:gd name="connsiteX26" fmla="*/ 2458491 w 8917965"/>
              <a:gd name="connsiteY26" fmla="*/ 1711290 h 5305728"/>
              <a:gd name="connsiteX27" fmla="*/ 2640914 w 8917965"/>
              <a:gd name="connsiteY27" fmla="*/ 1692903 h 5305728"/>
              <a:gd name="connsiteX28" fmla="*/ 2640914 w 8917965"/>
              <a:gd name="connsiteY28" fmla="*/ 1692530 h 5305728"/>
              <a:gd name="connsiteX29" fmla="*/ 2725306 w 8917965"/>
              <a:gd name="connsiteY29" fmla="*/ 1688269 h 5305728"/>
              <a:gd name="connsiteX30" fmla="*/ 3485094 w 8917965"/>
              <a:gd name="connsiteY30" fmla="*/ 846319 h 5305728"/>
              <a:gd name="connsiteX31" fmla="*/ 2638775 w 8917965"/>
              <a:gd name="connsiteY31" fmla="*/ 0 h 5305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917965" h="5305728">
                <a:moveTo>
                  <a:pt x="2638775" y="0"/>
                </a:moveTo>
                <a:cubicBezTo>
                  <a:pt x="2609562" y="0"/>
                  <a:pt x="2580695" y="1480"/>
                  <a:pt x="2552244" y="4370"/>
                </a:cubicBezTo>
                <a:lnTo>
                  <a:pt x="2534571" y="7067"/>
                </a:lnTo>
                <a:lnTo>
                  <a:pt x="2381119" y="14815"/>
                </a:lnTo>
                <a:cubicBezTo>
                  <a:pt x="1043680" y="150640"/>
                  <a:pt x="0" y="1280148"/>
                  <a:pt x="0" y="2653424"/>
                </a:cubicBezTo>
                <a:cubicBezTo>
                  <a:pt x="0" y="4118252"/>
                  <a:pt x="1187476" y="5305727"/>
                  <a:pt x="2652303" y="5305727"/>
                </a:cubicBezTo>
                <a:cubicBezTo>
                  <a:pt x="4117130" y="5305727"/>
                  <a:pt x="5304606" y="4118252"/>
                  <a:pt x="5304606" y="2653424"/>
                </a:cubicBezTo>
                <a:lnTo>
                  <a:pt x="5304051" y="2653424"/>
                </a:lnTo>
                <a:lnTo>
                  <a:pt x="5323531" y="2460190"/>
                </a:lnTo>
                <a:cubicBezTo>
                  <a:pt x="5413203" y="2021972"/>
                  <a:pt x="5800937" y="1692329"/>
                  <a:pt x="6265664" y="1692329"/>
                </a:cubicBezTo>
                <a:cubicBezTo>
                  <a:pt x="6796781" y="1692329"/>
                  <a:pt x="7227335" y="2122883"/>
                  <a:pt x="7227335" y="2654000"/>
                </a:cubicBezTo>
                <a:cubicBezTo>
                  <a:pt x="7227335" y="3118727"/>
                  <a:pt x="6897692" y="3506461"/>
                  <a:pt x="6459473" y="3596134"/>
                </a:cubicBezTo>
                <a:lnTo>
                  <a:pt x="6280127" y="3614212"/>
                </a:lnTo>
                <a:lnTo>
                  <a:pt x="6257909" y="3613090"/>
                </a:lnTo>
                <a:cubicBezTo>
                  <a:pt x="5790500" y="3613090"/>
                  <a:pt x="5411590" y="3992000"/>
                  <a:pt x="5411590" y="4459409"/>
                </a:cubicBezTo>
                <a:cubicBezTo>
                  <a:pt x="5411590" y="4926818"/>
                  <a:pt x="5790500" y="5305728"/>
                  <a:pt x="6257909" y="5305728"/>
                </a:cubicBezTo>
                <a:lnTo>
                  <a:pt x="6277051" y="5304762"/>
                </a:lnTo>
                <a:lnTo>
                  <a:pt x="6277051" y="5305727"/>
                </a:lnTo>
                <a:lnTo>
                  <a:pt x="6536845" y="5292609"/>
                </a:lnTo>
                <a:cubicBezTo>
                  <a:pt x="7874285" y="5156784"/>
                  <a:pt x="8917965" y="4027276"/>
                  <a:pt x="8917965" y="2654000"/>
                </a:cubicBezTo>
                <a:cubicBezTo>
                  <a:pt x="8917965" y="1189173"/>
                  <a:pt x="7730489" y="1697"/>
                  <a:pt x="6265662" y="1697"/>
                </a:cubicBezTo>
                <a:cubicBezTo>
                  <a:pt x="4800835" y="1697"/>
                  <a:pt x="3613359" y="1189173"/>
                  <a:pt x="3613359" y="2654000"/>
                </a:cubicBezTo>
                <a:lnTo>
                  <a:pt x="3613914" y="2654000"/>
                </a:lnTo>
                <a:lnTo>
                  <a:pt x="3594434" y="2847235"/>
                </a:lnTo>
                <a:cubicBezTo>
                  <a:pt x="3504762" y="3285452"/>
                  <a:pt x="3117028" y="3615095"/>
                  <a:pt x="2652301" y="3615095"/>
                </a:cubicBezTo>
                <a:cubicBezTo>
                  <a:pt x="2121184" y="3615095"/>
                  <a:pt x="1690630" y="3184541"/>
                  <a:pt x="1690630" y="2653424"/>
                </a:cubicBezTo>
                <a:cubicBezTo>
                  <a:pt x="1690630" y="2188697"/>
                  <a:pt x="2020273" y="1800964"/>
                  <a:pt x="2458491" y="1711290"/>
                </a:cubicBezTo>
                <a:lnTo>
                  <a:pt x="2640914" y="1692903"/>
                </a:lnTo>
                <a:lnTo>
                  <a:pt x="2640914" y="1692530"/>
                </a:lnTo>
                <a:lnTo>
                  <a:pt x="2725306" y="1688269"/>
                </a:lnTo>
                <a:cubicBezTo>
                  <a:pt x="3152068" y="1644929"/>
                  <a:pt x="3485094" y="1284515"/>
                  <a:pt x="3485094" y="846319"/>
                </a:cubicBezTo>
                <a:cubicBezTo>
                  <a:pt x="3485094" y="378910"/>
                  <a:pt x="3106184" y="0"/>
                  <a:pt x="263877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D9992DE-2028-2A64-143F-A55046969207}"/>
              </a:ext>
            </a:extLst>
          </p:cNvPr>
          <p:cNvSpPr/>
          <p:nvPr/>
        </p:nvSpPr>
        <p:spPr bwMode="auto">
          <a:xfrm flipH="1">
            <a:off x="3918990" y="2251870"/>
            <a:ext cx="2165884" cy="1249438"/>
          </a:xfrm>
          <a:custGeom>
            <a:avLst/>
            <a:gdLst>
              <a:gd name="connsiteX0" fmla="*/ 6542154 w 9194457"/>
              <a:gd name="connsiteY0" fmla="*/ 0 h 5304030"/>
              <a:gd name="connsiteX1" fmla="*/ 3889851 w 9194457"/>
              <a:gd name="connsiteY1" fmla="*/ 2652303 h 5304030"/>
              <a:gd name="connsiteX2" fmla="*/ 3890814 w 9194457"/>
              <a:gd name="connsiteY2" fmla="*/ 2652303 h 5304030"/>
              <a:gd name="connsiteX3" fmla="*/ 3865708 w 9194457"/>
              <a:gd name="connsiteY3" fmla="*/ 2901343 h 5304030"/>
              <a:gd name="connsiteX4" fmla="*/ 2652301 w 9194457"/>
              <a:gd name="connsiteY4" fmla="*/ 3890299 h 5304030"/>
              <a:gd name="connsiteX5" fmla="*/ 1413730 w 9194457"/>
              <a:gd name="connsiteY5" fmla="*/ 2651727 h 5304030"/>
              <a:gd name="connsiteX6" fmla="*/ 2402685 w 9194457"/>
              <a:gd name="connsiteY6" fmla="*/ 1438320 h 5304030"/>
              <a:gd name="connsiteX7" fmla="*/ 2640914 w 9194457"/>
              <a:gd name="connsiteY7" fmla="*/ 1414305 h 5304030"/>
              <a:gd name="connsiteX8" fmla="*/ 2640914 w 9194457"/>
              <a:gd name="connsiteY8" fmla="*/ 0 h 5304030"/>
              <a:gd name="connsiteX9" fmla="*/ 2381119 w 9194457"/>
              <a:gd name="connsiteY9" fmla="*/ 13118 h 5304030"/>
              <a:gd name="connsiteX10" fmla="*/ 0 w 9194457"/>
              <a:gd name="connsiteY10" fmla="*/ 2651727 h 5304030"/>
              <a:gd name="connsiteX11" fmla="*/ 2652303 w 9194457"/>
              <a:gd name="connsiteY11" fmla="*/ 5304030 h 5304030"/>
              <a:gd name="connsiteX12" fmla="*/ 5304606 w 9194457"/>
              <a:gd name="connsiteY12" fmla="*/ 2651727 h 5304030"/>
              <a:gd name="connsiteX13" fmla="*/ 5303643 w 9194457"/>
              <a:gd name="connsiteY13" fmla="*/ 2651727 h 5304030"/>
              <a:gd name="connsiteX14" fmla="*/ 5328748 w 9194457"/>
              <a:gd name="connsiteY14" fmla="*/ 2402688 h 5304030"/>
              <a:gd name="connsiteX15" fmla="*/ 6542156 w 9194457"/>
              <a:gd name="connsiteY15" fmla="*/ 1413732 h 5304030"/>
              <a:gd name="connsiteX16" fmla="*/ 7780727 w 9194457"/>
              <a:gd name="connsiteY16" fmla="*/ 2652303 h 5304030"/>
              <a:gd name="connsiteX17" fmla="*/ 6791772 w 9194457"/>
              <a:gd name="connsiteY17" fmla="*/ 3865710 h 5304030"/>
              <a:gd name="connsiteX18" fmla="*/ 6553543 w 9194457"/>
              <a:gd name="connsiteY18" fmla="*/ 3889725 h 5304030"/>
              <a:gd name="connsiteX19" fmla="*/ 6553543 w 9194457"/>
              <a:gd name="connsiteY19" fmla="*/ 5304030 h 5304030"/>
              <a:gd name="connsiteX20" fmla="*/ 6813337 w 9194457"/>
              <a:gd name="connsiteY20" fmla="*/ 5290912 h 5304030"/>
              <a:gd name="connsiteX21" fmla="*/ 9194457 w 9194457"/>
              <a:gd name="connsiteY21" fmla="*/ 2652303 h 5304030"/>
              <a:gd name="connsiteX22" fmla="*/ 6542154 w 9194457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194457" h="5304030">
                <a:moveTo>
                  <a:pt x="6542154" y="0"/>
                </a:moveTo>
                <a:cubicBezTo>
                  <a:pt x="5077327" y="0"/>
                  <a:pt x="3889851" y="1187476"/>
                  <a:pt x="3889851" y="2652303"/>
                </a:cubicBezTo>
                <a:lnTo>
                  <a:pt x="3890814" y="2652303"/>
                </a:lnTo>
                <a:lnTo>
                  <a:pt x="3865708" y="2901343"/>
                </a:lnTo>
                <a:cubicBezTo>
                  <a:pt x="3750216" y="3465739"/>
                  <a:pt x="3250839" y="3890299"/>
                  <a:pt x="2652301" y="3890299"/>
                </a:cubicBezTo>
                <a:cubicBezTo>
                  <a:pt x="1968257" y="3890299"/>
                  <a:pt x="1413730" y="3335771"/>
                  <a:pt x="1413730" y="2651727"/>
                </a:cubicBezTo>
                <a:cubicBezTo>
                  <a:pt x="1413730" y="2053189"/>
                  <a:pt x="1838289" y="1553813"/>
                  <a:pt x="2402685" y="1438320"/>
                </a:cubicBezTo>
                <a:lnTo>
                  <a:pt x="2640914" y="1414305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643" y="2651727"/>
                </a:lnTo>
                <a:lnTo>
                  <a:pt x="5328748" y="2402688"/>
                </a:lnTo>
                <a:cubicBezTo>
                  <a:pt x="5444241" y="1838292"/>
                  <a:pt x="5943618" y="1413732"/>
                  <a:pt x="6542156" y="1413732"/>
                </a:cubicBezTo>
                <a:cubicBezTo>
                  <a:pt x="7226200" y="1413732"/>
                  <a:pt x="7780727" y="1968259"/>
                  <a:pt x="7780727" y="2652303"/>
                </a:cubicBezTo>
                <a:cubicBezTo>
                  <a:pt x="7780727" y="3250841"/>
                  <a:pt x="7356167" y="3750218"/>
                  <a:pt x="6791772" y="3865710"/>
                </a:cubicBezTo>
                <a:lnTo>
                  <a:pt x="6553543" y="3889725"/>
                </a:lnTo>
                <a:lnTo>
                  <a:pt x="6553543" y="5304030"/>
                </a:lnTo>
                <a:lnTo>
                  <a:pt x="6813337" y="5290912"/>
                </a:lnTo>
                <a:cubicBezTo>
                  <a:pt x="8150777" y="5155087"/>
                  <a:pt x="9194457" y="4025579"/>
                  <a:pt x="9194457" y="2652303"/>
                </a:cubicBezTo>
                <a:cubicBezTo>
                  <a:pt x="9194457" y="1187476"/>
                  <a:pt x="8006981" y="0"/>
                  <a:pt x="654215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304DC522-E025-EDE7-6FE0-B5ACEE5E09FB}"/>
              </a:ext>
            </a:extLst>
          </p:cNvPr>
          <p:cNvSpPr/>
          <p:nvPr/>
        </p:nvSpPr>
        <p:spPr bwMode="auto">
          <a:xfrm flipH="1">
            <a:off x="3858746" y="924777"/>
            <a:ext cx="2165884" cy="1250000"/>
          </a:xfrm>
          <a:custGeom>
            <a:avLst/>
            <a:gdLst>
              <a:gd name="connsiteX0" fmla="*/ 6542154 w 9194457"/>
              <a:gd name="connsiteY0" fmla="*/ 0 h 5306411"/>
              <a:gd name="connsiteX1" fmla="*/ 3889851 w 9194457"/>
              <a:gd name="connsiteY1" fmla="*/ 2652303 h 5306411"/>
              <a:gd name="connsiteX2" fmla="*/ 3890814 w 9194457"/>
              <a:gd name="connsiteY2" fmla="*/ 2652303 h 5306411"/>
              <a:gd name="connsiteX3" fmla="*/ 3865708 w 9194457"/>
              <a:gd name="connsiteY3" fmla="*/ 2901343 h 5306411"/>
              <a:gd name="connsiteX4" fmla="*/ 2652301 w 9194457"/>
              <a:gd name="connsiteY4" fmla="*/ 3890299 h 5306411"/>
              <a:gd name="connsiteX5" fmla="*/ 1413730 w 9194457"/>
              <a:gd name="connsiteY5" fmla="*/ 2651727 h 5306411"/>
              <a:gd name="connsiteX6" fmla="*/ 2402685 w 9194457"/>
              <a:gd name="connsiteY6" fmla="*/ 1438320 h 5306411"/>
              <a:gd name="connsiteX7" fmla="*/ 2635698 w 9194457"/>
              <a:gd name="connsiteY7" fmla="*/ 1414831 h 5306411"/>
              <a:gd name="connsiteX8" fmla="*/ 2644083 w 9194457"/>
              <a:gd name="connsiteY8" fmla="*/ 1415676 h 5306411"/>
              <a:gd name="connsiteX9" fmla="*/ 3351896 w 9194457"/>
              <a:gd name="connsiteY9" fmla="*/ 707863 h 5306411"/>
              <a:gd name="connsiteX10" fmla="*/ 2644083 w 9194457"/>
              <a:gd name="connsiteY10" fmla="*/ 50 h 5306411"/>
              <a:gd name="connsiteX11" fmla="*/ 2640914 w 9194457"/>
              <a:gd name="connsiteY11" fmla="*/ 370 h 5306411"/>
              <a:gd name="connsiteX12" fmla="*/ 2640914 w 9194457"/>
              <a:gd name="connsiteY12" fmla="*/ 0 h 5306411"/>
              <a:gd name="connsiteX13" fmla="*/ 2381119 w 9194457"/>
              <a:gd name="connsiteY13" fmla="*/ 13118 h 5306411"/>
              <a:gd name="connsiteX14" fmla="*/ 0 w 9194457"/>
              <a:gd name="connsiteY14" fmla="*/ 2651727 h 5306411"/>
              <a:gd name="connsiteX15" fmla="*/ 2652303 w 9194457"/>
              <a:gd name="connsiteY15" fmla="*/ 5304030 h 5306411"/>
              <a:gd name="connsiteX16" fmla="*/ 5304606 w 9194457"/>
              <a:gd name="connsiteY16" fmla="*/ 2651727 h 5306411"/>
              <a:gd name="connsiteX17" fmla="*/ 5303643 w 9194457"/>
              <a:gd name="connsiteY17" fmla="*/ 2651727 h 5306411"/>
              <a:gd name="connsiteX18" fmla="*/ 5328748 w 9194457"/>
              <a:gd name="connsiteY18" fmla="*/ 2402688 h 5306411"/>
              <a:gd name="connsiteX19" fmla="*/ 6542156 w 9194457"/>
              <a:gd name="connsiteY19" fmla="*/ 1413732 h 5306411"/>
              <a:gd name="connsiteX20" fmla="*/ 7780727 w 9194457"/>
              <a:gd name="connsiteY20" fmla="*/ 2652303 h 5306411"/>
              <a:gd name="connsiteX21" fmla="*/ 6791772 w 9194457"/>
              <a:gd name="connsiteY21" fmla="*/ 3865710 h 5306411"/>
              <a:gd name="connsiteX22" fmla="*/ 6553543 w 9194457"/>
              <a:gd name="connsiteY22" fmla="*/ 3889725 h 5306411"/>
              <a:gd name="connsiteX23" fmla="*/ 6553543 w 9194457"/>
              <a:gd name="connsiteY23" fmla="*/ 3890827 h 5306411"/>
              <a:gd name="connsiteX24" fmla="*/ 6553133 w 9194457"/>
              <a:gd name="connsiteY24" fmla="*/ 3890785 h 5306411"/>
              <a:gd name="connsiteX25" fmla="*/ 5845320 w 9194457"/>
              <a:gd name="connsiteY25" fmla="*/ 4598598 h 5306411"/>
              <a:gd name="connsiteX26" fmla="*/ 6553133 w 9194457"/>
              <a:gd name="connsiteY26" fmla="*/ 5306411 h 5306411"/>
              <a:gd name="connsiteX27" fmla="*/ 6600044 w 9194457"/>
              <a:gd name="connsiteY27" fmla="*/ 5301682 h 5306411"/>
              <a:gd name="connsiteX28" fmla="*/ 6813337 w 9194457"/>
              <a:gd name="connsiteY28" fmla="*/ 5290912 h 5306411"/>
              <a:gd name="connsiteX29" fmla="*/ 9194457 w 9194457"/>
              <a:gd name="connsiteY29" fmla="*/ 2652303 h 5306411"/>
              <a:gd name="connsiteX30" fmla="*/ 6542154 w 9194457"/>
              <a:gd name="connsiteY30" fmla="*/ 0 h 530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194457" h="5306411">
                <a:moveTo>
                  <a:pt x="6542154" y="0"/>
                </a:moveTo>
                <a:cubicBezTo>
                  <a:pt x="5077327" y="0"/>
                  <a:pt x="3889851" y="1187476"/>
                  <a:pt x="3889851" y="2652303"/>
                </a:cubicBezTo>
                <a:lnTo>
                  <a:pt x="3890814" y="2652303"/>
                </a:lnTo>
                <a:lnTo>
                  <a:pt x="3865708" y="2901343"/>
                </a:lnTo>
                <a:cubicBezTo>
                  <a:pt x="3750216" y="3465739"/>
                  <a:pt x="3250839" y="3890299"/>
                  <a:pt x="2652301" y="3890299"/>
                </a:cubicBezTo>
                <a:cubicBezTo>
                  <a:pt x="1968257" y="3890299"/>
                  <a:pt x="1413730" y="3335771"/>
                  <a:pt x="1413730" y="2651727"/>
                </a:cubicBezTo>
                <a:cubicBezTo>
                  <a:pt x="1413730" y="2053189"/>
                  <a:pt x="1838289" y="1553813"/>
                  <a:pt x="2402685" y="1438320"/>
                </a:cubicBezTo>
                <a:lnTo>
                  <a:pt x="2635698" y="1414831"/>
                </a:lnTo>
                <a:lnTo>
                  <a:pt x="2644083" y="1415676"/>
                </a:lnTo>
                <a:cubicBezTo>
                  <a:pt x="3034997" y="1415676"/>
                  <a:pt x="3351896" y="1098777"/>
                  <a:pt x="3351896" y="707863"/>
                </a:cubicBezTo>
                <a:cubicBezTo>
                  <a:pt x="3351896" y="316949"/>
                  <a:pt x="3034997" y="50"/>
                  <a:pt x="2644083" y="50"/>
                </a:cubicBezTo>
                <a:lnTo>
                  <a:pt x="2640914" y="370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643" y="2651727"/>
                </a:lnTo>
                <a:lnTo>
                  <a:pt x="5328748" y="2402688"/>
                </a:lnTo>
                <a:cubicBezTo>
                  <a:pt x="5444241" y="1838292"/>
                  <a:pt x="5943618" y="1413732"/>
                  <a:pt x="6542156" y="1413732"/>
                </a:cubicBezTo>
                <a:cubicBezTo>
                  <a:pt x="7226200" y="1413732"/>
                  <a:pt x="7780727" y="1968259"/>
                  <a:pt x="7780727" y="2652303"/>
                </a:cubicBezTo>
                <a:cubicBezTo>
                  <a:pt x="7780727" y="3250841"/>
                  <a:pt x="7356167" y="3750218"/>
                  <a:pt x="6791772" y="3865710"/>
                </a:cubicBezTo>
                <a:lnTo>
                  <a:pt x="6553543" y="3889725"/>
                </a:lnTo>
                <a:lnTo>
                  <a:pt x="6553543" y="3890827"/>
                </a:lnTo>
                <a:lnTo>
                  <a:pt x="6553133" y="3890785"/>
                </a:lnTo>
                <a:cubicBezTo>
                  <a:pt x="6162219" y="3890785"/>
                  <a:pt x="5845320" y="4207684"/>
                  <a:pt x="5845320" y="4598598"/>
                </a:cubicBezTo>
                <a:cubicBezTo>
                  <a:pt x="5845320" y="4989512"/>
                  <a:pt x="6162219" y="5306411"/>
                  <a:pt x="6553133" y="5306411"/>
                </a:cubicBezTo>
                <a:lnTo>
                  <a:pt x="6600044" y="5301682"/>
                </a:lnTo>
                <a:lnTo>
                  <a:pt x="6813337" y="5290912"/>
                </a:lnTo>
                <a:cubicBezTo>
                  <a:pt x="8150777" y="5155087"/>
                  <a:pt x="9194457" y="4025579"/>
                  <a:pt x="9194457" y="2652303"/>
                </a:cubicBezTo>
                <a:cubicBezTo>
                  <a:pt x="9194457" y="1187476"/>
                  <a:pt x="8006981" y="0"/>
                  <a:pt x="654215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B9B7DB2-230D-4CCE-1316-6C62F83DEA37}"/>
              </a:ext>
            </a:extLst>
          </p:cNvPr>
          <p:cNvSpPr/>
          <p:nvPr/>
        </p:nvSpPr>
        <p:spPr bwMode="auto">
          <a:xfrm flipH="1">
            <a:off x="6837177" y="2313530"/>
            <a:ext cx="2188486" cy="1198416"/>
          </a:xfrm>
          <a:custGeom>
            <a:avLst/>
            <a:gdLst>
              <a:gd name="connsiteX0" fmla="*/ 2640914 w 9687702"/>
              <a:gd name="connsiteY0" fmla="*/ 0 h 5304985"/>
              <a:gd name="connsiteX1" fmla="*/ 2381119 w 9687702"/>
              <a:gd name="connsiteY1" fmla="*/ 13118 h 5304985"/>
              <a:gd name="connsiteX2" fmla="*/ 0 w 9687702"/>
              <a:gd name="connsiteY2" fmla="*/ 2651727 h 5304985"/>
              <a:gd name="connsiteX3" fmla="*/ 2652303 w 9687702"/>
              <a:gd name="connsiteY3" fmla="*/ 5304030 h 5304985"/>
              <a:gd name="connsiteX4" fmla="*/ 5304606 w 9687702"/>
              <a:gd name="connsiteY4" fmla="*/ 2651727 h 5304985"/>
              <a:gd name="connsiteX5" fmla="*/ 5303737 w 9687702"/>
              <a:gd name="connsiteY5" fmla="*/ 2651727 h 5304985"/>
              <a:gd name="connsiteX6" fmla="*/ 5312601 w 9687702"/>
              <a:gd name="connsiteY6" fmla="*/ 2476198 h 5304985"/>
              <a:gd name="connsiteX7" fmla="*/ 7035401 w 9687702"/>
              <a:gd name="connsiteY7" fmla="*/ 921517 h 5304985"/>
              <a:gd name="connsiteX8" fmla="*/ 8767142 w 9687702"/>
              <a:gd name="connsiteY8" fmla="*/ 2653258 h 5304985"/>
              <a:gd name="connsiteX9" fmla="*/ 7212462 w 9687702"/>
              <a:gd name="connsiteY9" fmla="*/ 4376059 h 5304985"/>
              <a:gd name="connsiteX10" fmla="*/ 7046788 w 9687702"/>
              <a:gd name="connsiteY10" fmla="*/ 4384423 h 5304985"/>
              <a:gd name="connsiteX11" fmla="*/ 7046788 w 9687702"/>
              <a:gd name="connsiteY11" fmla="*/ 5304985 h 5304985"/>
              <a:gd name="connsiteX12" fmla="*/ 7306582 w 9687702"/>
              <a:gd name="connsiteY12" fmla="*/ 5291867 h 5304985"/>
              <a:gd name="connsiteX13" fmla="*/ 9687702 w 9687702"/>
              <a:gd name="connsiteY13" fmla="*/ 2653258 h 5304985"/>
              <a:gd name="connsiteX14" fmla="*/ 7035399 w 9687702"/>
              <a:gd name="connsiteY14" fmla="*/ 955 h 5304985"/>
              <a:gd name="connsiteX15" fmla="*/ 4383096 w 9687702"/>
              <a:gd name="connsiteY15" fmla="*/ 2653258 h 5304985"/>
              <a:gd name="connsiteX16" fmla="*/ 4383965 w 9687702"/>
              <a:gd name="connsiteY16" fmla="*/ 2653258 h 5304985"/>
              <a:gd name="connsiteX17" fmla="*/ 4375101 w 9687702"/>
              <a:gd name="connsiteY17" fmla="*/ 2828788 h 5304985"/>
              <a:gd name="connsiteX18" fmla="*/ 2652301 w 9687702"/>
              <a:gd name="connsiteY18" fmla="*/ 4383468 h 5304985"/>
              <a:gd name="connsiteX19" fmla="*/ 920560 w 9687702"/>
              <a:gd name="connsiteY19" fmla="*/ 2651727 h 5304985"/>
              <a:gd name="connsiteX20" fmla="*/ 2475240 w 9687702"/>
              <a:gd name="connsiteY20" fmla="*/ 928927 h 5304985"/>
              <a:gd name="connsiteX21" fmla="*/ 2640914 w 9687702"/>
              <a:gd name="connsiteY21" fmla="*/ 920562 h 5304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687702" h="5304985">
                <a:moveTo>
                  <a:pt x="2640914" y="0"/>
                </a:move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37" y="2651727"/>
                </a:lnTo>
                <a:lnTo>
                  <a:pt x="5312601" y="2476198"/>
                </a:lnTo>
                <a:cubicBezTo>
                  <a:pt x="5401283" y="1602958"/>
                  <a:pt x="6138764" y="921517"/>
                  <a:pt x="7035401" y="921517"/>
                </a:cubicBezTo>
                <a:cubicBezTo>
                  <a:pt x="7991814" y="921517"/>
                  <a:pt x="8767142" y="1696845"/>
                  <a:pt x="8767142" y="2653258"/>
                </a:cubicBezTo>
                <a:cubicBezTo>
                  <a:pt x="8767142" y="3549895"/>
                  <a:pt x="8085700" y="4287376"/>
                  <a:pt x="7212462" y="4376059"/>
                </a:cubicBezTo>
                <a:lnTo>
                  <a:pt x="7046788" y="4384423"/>
                </a:lnTo>
                <a:lnTo>
                  <a:pt x="7046788" y="5304985"/>
                </a:lnTo>
                <a:lnTo>
                  <a:pt x="7306582" y="5291867"/>
                </a:lnTo>
                <a:cubicBezTo>
                  <a:pt x="8644022" y="5156042"/>
                  <a:pt x="9687702" y="4026534"/>
                  <a:pt x="9687702" y="2653258"/>
                </a:cubicBezTo>
                <a:cubicBezTo>
                  <a:pt x="9687702" y="1188431"/>
                  <a:pt x="8500226" y="955"/>
                  <a:pt x="7035399" y="955"/>
                </a:cubicBezTo>
                <a:cubicBezTo>
                  <a:pt x="5570572" y="955"/>
                  <a:pt x="4383096" y="1188431"/>
                  <a:pt x="4383096" y="2653258"/>
                </a:cubicBezTo>
                <a:lnTo>
                  <a:pt x="4383965" y="2653258"/>
                </a:lnTo>
                <a:lnTo>
                  <a:pt x="4375101" y="2828788"/>
                </a:lnTo>
                <a:cubicBezTo>
                  <a:pt x="4286418" y="3702028"/>
                  <a:pt x="3548938" y="4383468"/>
                  <a:pt x="2652301" y="4383468"/>
                </a:cubicBezTo>
                <a:cubicBezTo>
                  <a:pt x="1695888" y="4383468"/>
                  <a:pt x="920560" y="3608140"/>
                  <a:pt x="920560" y="2651727"/>
                </a:cubicBezTo>
                <a:cubicBezTo>
                  <a:pt x="920560" y="1755090"/>
                  <a:pt x="1602002" y="1017610"/>
                  <a:pt x="2475240" y="928927"/>
                </a:cubicBezTo>
                <a:lnTo>
                  <a:pt x="2640914" y="9205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E385C93D-8BA5-6F1C-5652-559DD9FAA28D}"/>
              </a:ext>
            </a:extLst>
          </p:cNvPr>
          <p:cNvSpPr/>
          <p:nvPr/>
        </p:nvSpPr>
        <p:spPr bwMode="auto">
          <a:xfrm flipH="1">
            <a:off x="6815763" y="897976"/>
            <a:ext cx="2207882" cy="1208788"/>
          </a:xfrm>
          <a:custGeom>
            <a:avLst/>
            <a:gdLst>
              <a:gd name="connsiteX0" fmla="*/ 7035643 w 9687946"/>
              <a:gd name="connsiteY0" fmla="*/ 0 h 5304031"/>
              <a:gd name="connsiteX1" fmla="*/ 4383340 w 9687946"/>
              <a:gd name="connsiteY1" fmla="*/ 2652303 h 5304031"/>
              <a:gd name="connsiteX2" fmla="*/ 4384013 w 9687946"/>
              <a:gd name="connsiteY2" fmla="*/ 2652303 h 5304031"/>
              <a:gd name="connsiteX3" fmla="*/ 4375101 w 9687946"/>
              <a:gd name="connsiteY3" fmla="*/ 2828788 h 5304031"/>
              <a:gd name="connsiteX4" fmla="*/ 2652301 w 9687946"/>
              <a:gd name="connsiteY4" fmla="*/ 4383468 h 5304031"/>
              <a:gd name="connsiteX5" fmla="*/ 920560 w 9687946"/>
              <a:gd name="connsiteY5" fmla="*/ 2651727 h 5304031"/>
              <a:gd name="connsiteX6" fmla="*/ 2475240 w 9687946"/>
              <a:gd name="connsiteY6" fmla="*/ 928927 h 5304031"/>
              <a:gd name="connsiteX7" fmla="*/ 2634580 w 9687946"/>
              <a:gd name="connsiteY7" fmla="*/ 920882 h 5304031"/>
              <a:gd name="connsiteX8" fmla="*/ 2641206 w 9687946"/>
              <a:gd name="connsiteY8" fmla="*/ 921550 h 5304031"/>
              <a:gd name="connsiteX9" fmla="*/ 3101963 w 9687946"/>
              <a:gd name="connsiteY9" fmla="*/ 460793 h 5304031"/>
              <a:gd name="connsiteX10" fmla="*/ 2641206 w 9687946"/>
              <a:gd name="connsiteY10" fmla="*/ 36 h 5304031"/>
              <a:gd name="connsiteX11" fmla="*/ 2640914 w 9687946"/>
              <a:gd name="connsiteY11" fmla="*/ 65 h 5304031"/>
              <a:gd name="connsiteX12" fmla="*/ 2640914 w 9687946"/>
              <a:gd name="connsiteY12" fmla="*/ 0 h 5304031"/>
              <a:gd name="connsiteX13" fmla="*/ 2381119 w 9687946"/>
              <a:gd name="connsiteY13" fmla="*/ 13118 h 5304031"/>
              <a:gd name="connsiteX14" fmla="*/ 0 w 9687946"/>
              <a:gd name="connsiteY14" fmla="*/ 2651727 h 5304031"/>
              <a:gd name="connsiteX15" fmla="*/ 2652303 w 9687946"/>
              <a:gd name="connsiteY15" fmla="*/ 5304030 h 5304031"/>
              <a:gd name="connsiteX16" fmla="*/ 5304606 w 9687946"/>
              <a:gd name="connsiteY16" fmla="*/ 2651727 h 5304031"/>
              <a:gd name="connsiteX17" fmla="*/ 5303933 w 9687946"/>
              <a:gd name="connsiteY17" fmla="*/ 2651727 h 5304031"/>
              <a:gd name="connsiteX18" fmla="*/ 5312845 w 9687946"/>
              <a:gd name="connsiteY18" fmla="*/ 2475243 h 5304031"/>
              <a:gd name="connsiteX19" fmla="*/ 7035645 w 9687946"/>
              <a:gd name="connsiteY19" fmla="*/ 920562 h 5304031"/>
              <a:gd name="connsiteX20" fmla="*/ 8767386 w 9687946"/>
              <a:gd name="connsiteY20" fmla="*/ 2652303 h 5304031"/>
              <a:gd name="connsiteX21" fmla="*/ 7212706 w 9687946"/>
              <a:gd name="connsiteY21" fmla="*/ 4375104 h 5304031"/>
              <a:gd name="connsiteX22" fmla="*/ 7051519 w 9687946"/>
              <a:gd name="connsiteY22" fmla="*/ 4383242 h 5304031"/>
              <a:gd name="connsiteX23" fmla="*/ 7044332 w 9687946"/>
              <a:gd name="connsiteY23" fmla="*/ 4382517 h 5304031"/>
              <a:gd name="connsiteX24" fmla="*/ 6583575 w 9687946"/>
              <a:gd name="connsiteY24" fmla="*/ 4843274 h 5304031"/>
              <a:gd name="connsiteX25" fmla="*/ 7044332 w 9687946"/>
              <a:gd name="connsiteY25" fmla="*/ 5304031 h 5304031"/>
              <a:gd name="connsiteX26" fmla="*/ 7047032 w 9687946"/>
              <a:gd name="connsiteY26" fmla="*/ 5303759 h 5304031"/>
              <a:gd name="connsiteX27" fmla="*/ 7047032 w 9687946"/>
              <a:gd name="connsiteY27" fmla="*/ 5304030 h 5304031"/>
              <a:gd name="connsiteX28" fmla="*/ 7306826 w 9687946"/>
              <a:gd name="connsiteY28" fmla="*/ 5290912 h 5304031"/>
              <a:gd name="connsiteX29" fmla="*/ 9687946 w 9687946"/>
              <a:gd name="connsiteY29" fmla="*/ 2652303 h 5304031"/>
              <a:gd name="connsiteX30" fmla="*/ 7035643 w 9687946"/>
              <a:gd name="connsiteY30" fmla="*/ 0 h 530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687946" h="5304031">
                <a:moveTo>
                  <a:pt x="7035643" y="0"/>
                </a:moveTo>
                <a:cubicBezTo>
                  <a:pt x="5570816" y="0"/>
                  <a:pt x="4383340" y="1187476"/>
                  <a:pt x="4383340" y="2652303"/>
                </a:cubicBezTo>
                <a:lnTo>
                  <a:pt x="4384013" y="2652303"/>
                </a:lnTo>
                <a:lnTo>
                  <a:pt x="4375101" y="2828788"/>
                </a:lnTo>
                <a:cubicBezTo>
                  <a:pt x="4286418" y="3702028"/>
                  <a:pt x="3548938" y="4383468"/>
                  <a:pt x="2652301" y="4383468"/>
                </a:cubicBezTo>
                <a:cubicBezTo>
                  <a:pt x="1695888" y="4383468"/>
                  <a:pt x="920560" y="3608140"/>
                  <a:pt x="920560" y="2651727"/>
                </a:cubicBezTo>
                <a:cubicBezTo>
                  <a:pt x="920560" y="1755090"/>
                  <a:pt x="1602002" y="1017610"/>
                  <a:pt x="2475240" y="928927"/>
                </a:cubicBezTo>
                <a:lnTo>
                  <a:pt x="2634580" y="920882"/>
                </a:lnTo>
                <a:lnTo>
                  <a:pt x="2641206" y="921550"/>
                </a:lnTo>
                <a:cubicBezTo>
                  <a:pt x="2895675" y="921550"/>
                  <a:pt x="3101963" y="715262"/>
                  <a:pt x="3101963" y="460793"/>
                </a:cubicBezTo>
                <a:cubicBezTo>
                  <a:pt x="3101963" y="206324"/>
                  <a:pt x="2895675" y="36"/>
                  <a:pt x="2641206" y="36"/>
                </a:cubicBezTo>
                <a:lnTo>
                  <a:pt x="2640914" y="65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3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933" y="2651727"/>
                </a:lnTo>
                <a:lnTo>
                  <a:pt x="5312845" y="2475243"/>
                </a:lnTo>
                <a:cubicBezTo>
                  <a:pt x="5401527" y="1602003"/>
                  <a:pt x="6139008" y="920562"/>
                  <a:pt x="7035645" y="920562"/>
                </a:cubicBezTo>
                <a:cubicBezTo>
                  <a:pt x="7992058" y="920562"/>
                  <a:pt x="8767386" y="1695890"/>
                  <a:pt x="8767386" y="2652303"/>
                </a:cubicBezTo>
                <a:cubicBezTo>
                  <a:pt x="8767386" y="3548940"/>
                  <a:pt x="8085944" y="4286421"/>
                  <a:pt x="7212706" y="4375104"/>
                </a:cubicBezTo>
                <a:lnTo>
                  <a:pt x="7051519" y="4383242"/>
                </a:lnTo>
                <a:lnTo>
                  <a:pt x="7044332" y="4382517"/>
                </a:lnTo>
                <a:cubicBezTo>
                  <a:pt x="6789863" y="4382517"/>
                  <a:pt x="6583575" y="4588805"/>
                  <a:pt x="6583575" y="4843274"/>
                </a:cubicBezTo>
                <a:cubicBezTo>
                  <a:pt x="6583575" y="5097743"/>
                  <a:pt x="6789863" y="5304031"/>
                  <a:pt x="7044332" y="5304031"/>
                </a:cubicBezTo>
                <a:lnTo>
                  <a:pt x="7047032" y="5303759"/>
                </a:lnTo>
                <a:lnTo>
                  <a:pt x="7047032" y="5304030"/>
                </a:lnTo>
                <a:lnTo>
                  <a:pt x="7306826" y="5290912"/>
                </a:lnTo>
                <a:cubicBezTo>
                  <a:pt x="8644266" y="5155087"/>
                  <a:pt x="9687946" y="4025579"/>
                  <a:pt x="9687946" y="2652303"/>
                </a:cubicBezTo>
                <a:cubicBezTo>
                  <a:pt x="9687946" y="1187476"/>
                  <a:pt x="8500470" y="0"/>
                  <a:pt x="703564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9B91BE5-167F-BB86-D8FF-3D97480FB129}"/>
              </a:ext>
            </a:extLst>
          </p:cNvPr>
          <p:cNvSpPr/>
          <p:nvPr/>
        </p:nvSpPr>
        <p:spPr bwMode="auto">
          <a:xfrm flipH="1">
            <a:off x="888896" y="3813826"/>
            <a:ext cx="2237026" cy="1185974"/>
          </a:xfrm>
          <a:custGeom>
            <a:avLst/>
            <a:gdLst>
              <a:gd name="connsiteX0" fmla="*/ 7352351 w 10004654"/>
              <a:gd name="connsiteY0" fmla="*/ 0 h 5304030"/>
              <a:gd name="connsiteX1" fmla="*/ 4700048 w 10004654"/>
              <a:gd name="connsiteY1" fmla="*/ 2652303 h 5304030"/>
              <a:gd name="connsiteX2" fmla="*/ 4700591 w 10004654"/>
              <a:gd name="connsiteY2" fmla="*/ 2652303 h 5304030"/>
              <a:gd name="connsiteX3" fmla="*/ 4690045 w 10004654"/>
              <a:gd name="connsiteY3" fmla="*/ 2861156 h 5304030"/>
              <a:gd name="connsiteX4" fmla="*/ 2652301 w 10004654"/>
              <a:gd name="connsiteY4" fmla="*/ 4700046 h 5304030"/>
              <a:gd name="connsiteX5" fmla="*/ 603982 w 10004654"/>
              <a:gd name="connsiteY5" fmla="*/ 2651727 h 5304030"/>
              <a:gd name="connsiteX6" fmla="*/ 2442871 w 10004654"/>
              <a:gd name="connsiteY6" fmla="*/ 613983 h 5304030"/>
              <a:gd name="connsiteX7" fmla="*/ 2632315 w 10004654"/>
              <a:gd name="connsiteY7" fmla="*/ 604417 h 5304030"/>
              <a:gd name="connsiteX8" fmla="*/ 2640932 w 10004654"/>
              <a:gd name="connsiteY8" fmla="*/ 605285 h 5304030"/>
              <a:gd name="connsiteX9" fmla="*/ 2943016 w 10004654"/>
              <a:gd name="connsiteY9" fmla="*/ 303201 h 5304030"/>
              <a:gd name="connsiteX10" fmla="*/ 2640932 w 10004654"/>
              <a:gd name="connsiteY10" fmla="*/ 1117 h 5304030"/>
              <a:gd name="connsiteX11" fmla="*/ 2640914 w 10004654"/>
              <a:gd name="connsiteY11" fmla="*/ 1119 h 5304030"/>
              <a:gd name="connsiteX12" fmla="*/ 2640914 w 10004654"/>
              <a:gd name="connsiteY12" fmla="*/ 0 h 5304030"/>
              <a:gd name="connsiteX13" fmla="*/ 2381119 w 10004654"/>
              <a:gd name="connsiteY13" fmla="*/ 13118 h 5304030"/>
              <a:gd name="connsiteX14" fmla="*/ 0 w 10004654"/>
              <a:gd name="connsiteY14" fmla="*/ 2651727 h 5304030"/>
              <a:gd name="connsiteX15" fmla="*/ 2652303 w 10004654"/>
              <a:gd name="connsiteY15" fmla="*/ 5304030 h 5304030"/>
              <a:gd name="connsiteX16" fmla="*/ 5304606 w 10004654"/>
              <a:gd name="connsiteY16" fmla="*/ 2651727 h 5304030"/>
              <a:gd name="connsiteX17" fmla="*/ 5304063 w 10004654"/>
              <a:gd name="connsiteY17" fmla="*/ 2651727 h 5304030"/>
              <a:gd name="connsiteX18" fmla="*/ 5314609 w 10004654"/>
              <a:gd name="connsiteY18" fmla="*/ 2442874 h 5304030"/>
              <a:gd name="connsiteX19" fmla="*/ 7352353 w 10004654"/>
              <a:gd name="connsiteY19" fmla="*/ 603984 h 5304030"/>
              <a:gd name="connsiteX20" fmla="*/ 9400672 w 10004654"/>
              <a:gd name="connsiteY20" fmla="*/ 2652303 h 5304030"/>
              <a:gd name="connsiteX21" fmla="*/ 7561783 w 10004654"/>
              <a:gd name="connsiteY21" fmla="*/ 4690047 h 5304030"/>
              <a:gd name="connsiteX22" fmla="*/ 7365922 w 10004654"/>
              <a:gd name="connsiteY22" fmla="*/ 4699938 h 5304030"/>
              <a:gd name="connsiteX23" fmla="*/ 7362621 w 10004654"/>
              <a:gd name="connsiteY23" fmla="*/ 4699605 h 5304030"/>
              <a:gd name="connsiteX24" fmla="*/ 7060537 w 10004654"/>
              <a:gd name="connsiteY24" fmla="*/ 5001689 h 5304030"/>
              <a:gd name="connsiteX25" fmla="*/ 7362621 w 10004654"/>
              <a:gd name="connsiteY25" fmla="*/ 5303773 h 5304030"/>
              <a:gd name="connsiteX26" fmla="*/ 7363740 w 10004654"/>
              <a:gd name="connsiteY26" fmla="*/ 5303660 h 5304030"/>
              <a:gd name="connsiteX27" fmla="*/ 7363740 w 10004654"/>
              <a:gd name="connsiteY27" fmla="*/ 5304030 h 5304030"/>
              <a:gd name="connsiteX28" fmla="*/ 7623535 w 10004654"/>
              <a:gd name="connsiteY28" fmla="*/ 5290912 h 5304030"/>
              <a:gd name="connsiteX29" fmla="*/ 10004654 w 10004654"/>
              <a:gd name="connsiteY29" fmla="*/ 2652303 h 5304030"/>
              <a:gd name="connsiteX30" fmla="*/ 7352351 w 10004654"/>
              <a:gd name="connsiteY30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004654" h="5304030">
                <a:moveTo>
                  <a:pt x="7352351" y="0"/>
                </a:moveTo>
                <a:cubicBezTo>
                  <a:pt x="5887524" y="0"/>
                  <a:pt x="4700048" y="1187476"/>
                  <a:pt x="4700048" y="2652303"/>
                </a:cubicBezTo>
                <a:lnTo>
                  <a:pt x="4700591" y="2652303"/>
                </a:lnTo>
                <a:lnTo>
                  <a:pt x="4690045" y="2861156"/>
                </a:lnTo>
                <a:cubicBezTo>
                  <a:pt x="4585150" y="3894033"/>
                  <a:pt x="3712852" y="4700046"/>
                  <a:pt x="2652301" y="4700046"/>
                </a:cubicBezTo>
                <a:cubicBezTo>
                  <a:pt x="1521046" y="4700046"/>
                  <a:pt x="603982" y="3782983"/>
                  <a:pt x="603982" y="2651727"/>
                </a:cubicBezTo>
                <a:cubicBezTo>
                  <a:pt x="603982" y="1591176"/>
                  <a:pt x="1409994" y="718879"/>
                  <a:pt x="2442871" y="613983"/>
                </a:cubicBezTo>
                <a:lnTo>
                  <a:pt x="2632315" y="604417"/>
                </a:lnTo>
                <a:lnTo>
                  <a:pt x="2640932" y="605285"/>
                </a:lnTo>
                <a:cubicBezTo>
                  <a:pt x="2807768" y="605285"/>
                  <a:pt x="2943016" y="470037"/>
                  <a:pt x="2943016" y="303201"/>
                </a:cubicBezTo>
                <a:cubicBezTo>
                  <a:pt x="2943016" y="136365"/>
                  <a:pt x="2807768" y="1117"/>
                  <a:pt x="2640932" y="1117"/>
                </a:cubicBezTo>
                <a:lnTo>
                  <a:pt x="2640914" y="1119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63" y="2651727"/>
                </a:lnTo>
                <a:lnTo>
                  <a:pt x="5314609" y="2442874"/>
                </a:lnTo>
                <a:cubicBezTo>
                  <a:pt x="5419504" y="1409997"/>
                  <a:pt x="6291802" y="603984"/>
                  <a:pt x="7352353" y="603984"/>
                </a:cubicBezTo>
                <a:cubicBezTo>
                  <a:pt x="8483608" y="603984"/>
                  <a:pt x="9400672" y="1521048"/>
                  <a:pt x="9400672" y="2652303"/>
                </a:cubicBezTo>
                <a:cubicBezTo>
                  <a:pt x="9400672" y="3712854"/>
                  <a:pt x="8594659" y="4585152"/>
                  <a:pt x="7561783" y="4690047"/>
                </a:cubicBezTo>
                <a:lnTo>
                  <a:pt x="7365922" y="4699938"/>
                </a:lnTo>
                <a:lnTo>
                  <a:pt x="7362621" y="4699605"/>
                </a:lnTo>
                <a:cubicBezTo>
                  <a:pt x="7195785" y="4699605"/>
                  <a:pt x="7060537" y="4834853"/>
                  <a:pt x="7060537" y="5001689"/>
                </a:cubicBezTo>
                <a:cubicBezTo>
                  <a:pt x="7060537" y="5168525"/>
                  <a:pt x="7195785" y="5303773"/>
                  <a:pt x="7362621" y="5303773"/>
                </a:cubicBezTo>
                <a:lnTo>
                  <a:pt x="7363740" y="5303660"/>
                </a:lnTo>
                <a:lnTo>
                  <a:pt x="7363740" y="5304030"/>
                </a:lnTo>
                <a:lnTo>
                  <a:pt x="7623535" y="5290912"/>
                </a:lnTo>
                <a:cubicBezTo>
                  <a:pt x="8960974" y="5155089"/>
                  <a:pt x="10004654" y="4025579"/>
                  <a:pt x="10004654" y="2652303"/>
                </a:cubicBezTo>
                <a:cubicBezTo>
                  <a:pt x="10004654" y="1187476"/>
                  <a:pt x="8817178" y="0"/>
                  <a:pt x="73523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0A6EC94-B38D-522C-1083-7E05F3536F19}"/>
              </a:ext>
            </a:extLst>
          </p:cNvPr>
          <p:cNvSpPr/>
          <p:nvPr/>
        </p:nvSpPr>
        <p:spPr bwMode="auto">
          <a:xfrm flipH="1">
            <a:off x="889635" y="5244305"/>
            <a:ext cx="2260462" cy="1198400"/>
          </a:xfrm>
          <a:custGeom>
            <a:avLst/>
            <a:gdLst>
              <a:gd name="connsiteX0" fmla="*/ 7352351 w 10004654"/>
              <a:gd name="connsiteY0" fmla="*/ 0 h 5304030"/>
              <a:gd name="connsiteX1" fmla="*/ 4700048 w 10004654"/>
              <a:gd name="connsiteY1" fmla="*/ 2652303 h 5304030"/>
              <a:gd name="connsiteX2" fmla="*/ 4700591 w 10004654"/>
              <a:gd name="connsiteY2" fmla="*/ 2652303 h 5304030"/>
              <a:gd name="connsiteX3" fmla="*/ 4690045 w 10004654"/>
              <a:gd name="connsiteY3" fmla="*/ 2861156 h 5304030"/>
              <a:gd name="connsiteX4" fmla="*/ 2652301 w 10004654"/>
              <a:gd name="connsiteY4" fmla="*/ 4700046 h 5304030"/>
              <a:gd name="connsiteX5" fmla="*/ 603982 w 10004654"/>
              <a:gd name="connsiteY5" fmla="*/ 2651727 h 5304030"/>
              <a:gd name="connsiteX6" fmla="*/ 2442871 w 10004654"/>
              <a:gd name="connsiteY6" fmla="*/ 613983 h 5304030"/>
              <a:gd name="connsiteX7" fmla="*/ 2640914 w 10004654"/>
              <a:gd name="connsiteY7" fmla="*/ 603982 h 5304030"/>
              <a:gd name="connsiteX8" fmla="*/ 2640914 w 10004654"/>
              <a:gd name="connsiteY8" fmla="*/ 0 h 5304030"/>
              <a:gd name="connsiteX9" fmla="*/ 2381119 w 10004654"/>
              <a:gd name="connsiteY9" fmla="*/ 13118 h 5304030"/>
              <a:gd name="connsiteX10" fmla="*/ 0 w 10004654"/>
              <a:gd name="connsiteY10" fmla="*/ 2651727 h 5304030"/>
              <a:gd name="connsiteX11" fmla="*/ 2652303 w 10004654"/>
              <a:gd name="connsiteY11" fmla="*/ 5304030 h 5304030"/>
              <a:gd name="connsiteX12" fmla="*/ 5304606 w 10004654"/>
              <a:gd name="connsiteY12" fmla="*/ 2651727 h 5304030"/>
              <a:gd name="connsiteX13" fmla="*/ 5304063 w 10004654"/>
              <a:gd name="connsiteY13" fmla="*/ 2651727 h 5304030"/>
              <a:gd name="connsiteX14" fmla="*/ 5314609 w 10004654"/>
              <a:gd name="connsiteY14" fmla="*/ 2442874 h 5304030"/>
              <a:gd name="connsiteX15" fmla="*/ 7352353 w 10004654"/>
              <a:gd name="connsiteY15" fmla="*/ 603984 h 5304030"/>
              <a:gd name="connsiteX16" fmla="*/ 9400672 w 10004654"/>
              <a:gd name="connsiteY16" fmla="*/ 2652303 h 5304030"/>
              <a:gd name="connsiteX17" fmla="*/ 7561783 w 10004654"/>
              <a:gd name="connsiteY17" fmla="*/ 4690047 h 5304030"/>
              <a:gd name="connsiteX18" fmla="*/ 7363740 w 10004654"/>
              <a:gd name="connsiteY18" fmla="*/ 4700048 h 5304030"/>
              <a:gd name="connsiteX19" fmla="*/ 7363740 w 10004654"/>
              <a:gd name="connsiteY19" fmla="*/ 5304030 h 5304030"/>
              <a:gd name="connsiteX20" fmla="*/ 7623535 w 10004654"/>
              <a:gd name="connsiteY20" fmla="*/ 5290912 h 5304030"/>
              <a:gd name="connsiteX21" fmla="*/ 10004654 w 10004654"/>
              <a:gd name="connsiteY21" fmla="*/ 2652303 h 5304030"/>
              <a:gd name="connsiteX22" fmla="*/ 7352351 w 10004654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004654" h="5304030">
                <a:moveTo>
                  <a:pt x="7352351" y="0"/>
                </a:moveTo>
                <a:cubicBezTo>
                  <a:pt x="5887524" y="0"/>
                  <a:pt x="4700048" y="1187476"/>
                  <a:pt x="4700048" y="2652303"/>
                </a:cubicBezTo>
                <a:lnTo>
                  <a:pt x="4700591" y="2652303"/>
                </a:lnTo>
                <a:lnTo>
                  <a:pt x="4690045" y="2861156"/>
                </a:lnTo>
                <a:cubicBezTo>
                  <a:pt x="4585150" y="3894033"/>
                  <a:pt x="3712852" y="4700046"/>
                  <a:pt x="2652301" y="4700046"/>
                </a:cubicBezTo>
                <a:cubicBezTo>
                  <a:pt x="1521046" y="4700046"/>
                  <a:pt x="603982" y="3782983"/>
                  <a:pt x="603982" y="2651727"/>
                </a:cubicBezTo>
                <a:cubicBezTo>
                  <a:pt x="603982" y="1591176"/>
                  <a:pt x="1409994" y="718879"/>
                  <a:pt x="2442871" y="613983"/>
                </a:cubicBezTo>
                <a:lnTo>
                  <a:pt x="2640914" y="603982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4063" y="2651727"/>
                </a:lnTo>
                <a:lnTo>
                  <a:pt x="5314609" y="2442874"/>
                </a:lnTo>
                <a:cubicBezTo>
                  <a:pt x="5419504" y="1409997"/>
                  <a:pt x="6291802" y="603984"/>
                  <a:pt x="7352353" y="603984"/>
                </a:cubicBezTo>
                <a:cubicBezTo>
                  <a:pt x="8483608" y="603984"/>
                  <a:pt x="9400672" y="1521048"/>
                  <a:pt x="9400672" y="2652303"/>
                </a:cubicBezTo>
                <a:cubicBezTo>
                  <a:pt x="9400672" y="3712854"/>
                  <a:pt x="8594659" y="4585152"/>
                  <a:pt x="7561783" y="4690047"/>
                </a:cubicBezTo>
                <a:lnTo>
                  <a:pt x="7363740" y="4700048"/>
                </a:lnTo>
                <a:lnTo>
                  <a:pt x="7363740" y="5304030"/>
                </a:lnTo>
                <a:lnTo>
                  <a:pt x="7623535" y="5290912"/>
                </a:lnTo>
                <a:cubicBezTo>
                  <a:pt x="8960974" y="5155089"/>
                  <a:pt x="10004654" y="4025579"/>
                  <a:pt x="10004654" y="2652303"/>
                </a:cubicBezTo>
                <a:cubicBezTo>
                  <a:pt x="10004654" y="1187476"/>
                  <a:pt x="8817178" y="0"/>
                  <a:pt x="73523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01C16A1-E477-9608-4E25-D55745EA02D7}"/>
              </a:ext>
            </a:extLst>
          </p:cNvPr>
          <p:cNvSpPr/>
          <p:nvPr/>
        </p:nvSpPr>
        <p:spPr bwMode="auto">
          <a:xfrm flipH="1">
            <a:off x="3867208" y="3834894"/>
            <a:ext cx="2185288" cy="1130716"/>
          </a:xfrm>
          <a:custGeom>
            <a:avLst/>
            <a:gdLst>
              <a:gd name="connsiteX0" fmla="*/ 7598568 w 10250871"/>
              <a:gd name="connsiteY0" fmla="*/ 0 h 5304030"/>
              <a:gd name="connsiteX1" fmla="*/ 4946265 w 10250871"/>
              <a:gd name="connsiteY1" fmla="*/ 2652303 h 5304030"/>
              <a:gd name="connsiteX2" fmla="*/ 4947096 w 10250871"/>
              <a:gd name="connsiteY2" fmla="*/ 2652303 h 5304030"/>
              <a:gd name="connsiteX3" fmla="*/ 4935277 w 10250871"/>
              <a:gd name="connsiteY3" fmla="*/ 2886360 h 5304030"/>
              <a:gd name="connsiteX4" fmla="*/ 2652301 w 10250871"/>
              <a:gd name="connsiteY4" fmla="*/ 4946551 h 5304030"/>
              <a:gd name="connsiteX5" fmla="*/ 357477 w 10250871"/>
              <a:gd name="connsiteY5" fmla="*/ 2651727 h 5304030"/>
              <a:gd name="connsiteX6" fmla="*/ 2417669 w 10250871"/>
              <a:gd name="connsiteY6" fmla="*/ 368752 h 5304030"/>
              <a:gd name="connsiteX7" fmla="*/ 2627811 w 10250871"/>
              <a:gd name="connsiteY7" fmla="*/ 358139 h 5304030"/>
              <a:gd name="connsiteX8" fmla="*/ 2640798 w 10250871"/>
              <a:gd name="connsiteY8" fmla="*/ 359448 h 5304030"/>
              <a:gd name="connsiteX9" fmla="*/ 2820522 w 10250871"/>
              <a:gd name="connsiteY9" fmla="*/ 179724 h 5304030"/>
              <a:gd name="connsiteX10" fmla="*/ 2677019 w 10250871"/>
              <a:gd name="connsiteY10" fmla="*/ 3652 h 5304030"/>
              <a:gd name="connsiteX11" fmla="*/ 2640914 w 10250871"/>
              <a:gd name="connsiteY11" fmla="*/ 12 h 5304030"/>
              <a:gd name="connsiteX12" fmla="*/ 2640914 w 10250871"/>
              <a:gd name="connsiteY12" fmla="*/ 0 h 5304030"/>
              <a:gd name="connsiteX13" fmla="*/ 2640837 w 10250871"/>
              <a:gd name="connsiteY13" fmla="*/ 4 h 5304030"/>
              <a:gd name="connsiteX14" fmla="*/ 2640798 w 10250871"/>
              <a:gd name="connsiteY14" fmla="*/ 0 h 5304030"/>
              <a:gd name="connsiteX15" fmla="*/ 2640682 w 10250871"/>
              <a:gd name="connsiteY15" fmla="*/ 12 h 5304030"/>
              <a:gd name="connsiteX16" fmla="*/ 2381119 w 10250871"/>
              <a:gd name="connsiteY16" fmla="*/ 13118 h 5304030"/>
              <a:gd name="connsiteX17" fmla="*/ 0 w 10250871"/>
              <a:gd name="connsiteY17" fmla="*/ 2651727 h 5304030"/>
              <a:gd name="connsiteX18" fmla="*/ 2652303 w 10250871"/>
              <a:gd name="connsiteY18" fmla="*/ 5304030 h 5304030"/>
              <a:gd name="connsiteX19" fmla="*/ 5304606 w 10250871"/>
              <a:gd name="connsiteY19" fmla="*/ 2651727 h 5304030"/>
              <a:gd name="connsiteX20" fmla="*/ 5303775 w 10250871"/>
              <a:gd name="connsiteY20" fmla="*/ 2651727 h 5304030"/>
              <a:gd name="connsiteX21" fmla="*/ 5315594 w 10250871"/>
              <a:gd name="connsiteY21" fmla="*/ 2417670 h 5304030"/>
              <a:gd name="connsiteX22" fmla="*/ 7598570 w 10250871"/>
              <a:gd name="connsiteY22" fmla="*/ 357479 h 5304030"/>
              <a:gd name="connsiteX23" fmla="*/ 9893394 w 10250871"/>
              <a:gd name="connsiteY23" fmla="*/ 2652303 h 5304030"/>
              <a:gd name="connsiteX24" fmla="*/ 7833203 w 10250871"/>
              <a:gd name="connsiteY24" fmla="*/ 4935279 h 5304030"/>
              <a:gd name="connsiteX25" fmla="*/ 7626603 w 10250871"/>
              <a:gd name="connsiteY25" fmla="*/ 4945714 h 5304030"/>
              <a:gd name="connsiteX26" fmla="*/ 7610302 w 10250871"/>
              <a:gd name="connsiteY26" fmla="*/ 4944070 h 5304030"/>
              <a:gd name="connsiteX27" fmla="*/ 7430578 w 10250871"/>
              <a:gd name="connsiteY27" fmla="*/ 5123794 h 5304030"/>
              <a:gd name="connsiteX28" fmla="*/ 7574081 w 10250871"/>
              <a:gd name="connsiteY28" fmla="*/ 5299867 h 5304030"/>
              <a:gd name="connsiteX29" fmla="*/ 7609957 w 10250871"/>
              <a:gd name="connsiteY29" fmla="*/ 5303483 h 5304030"/>
              <a:gd name="connsiteX30" fmla="*/ 7609957 w 10250871"/>
              <a:gd name="connsiteY30" fmla="*/ 5304030 h 5304030"/>
              <a:gd name="connsiteX31" fmla="*/ 7869751 w 10250871"/>
              <a:gd name="connsiteY31" fmla="*/ 5290912 h 5304030"/>
              <a:gd name="connsiteX32" fmla="*/ 10250871 w 10250871"/>
              <a:gd name="connsiteY32" fmla="*/ 2652303 h 5304030"/>
              <a:gd name="connsiteX33" fmla="*/ 7598568 w 10250871"/>
              <a:gd name="connsiteY33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250871" h="5304030">
                <a:moveTo>
                  <a:pt x="7598568" y="0"/>
                </a:moveTo>
                <a:cubicBezTo>
                  <a:pt x="6133741" y="0"/>
                  <a:pt x="4946265" y="1187476"/>
                  <a:pt x="4946265" y="2652303"/>
                </a:cubicBezTo>
                <a:lnTo>
                  <a:pt x="4947096" y="2652303"/>
                </a:lnTo>
                <a:lnTo>
                  <a:pt x="4935277" y="2886360"/>
                </a:lnTo>
                <a:cubicBezTo>
                  <a:pt x="4817759" y="4043539"/>
                  <a:pt x="3840485" y="4946551"/>
                  <a:pt x="2652301" y="4946551"/>
                </a:cubicBezTo>
                <a:cubicBezTo>
                  <a:pt x="1384904" y="4946551"/>
                  <a:pt x="357477" y="3919124"/>
                  <a:pt x="357477" y="2651727"/>
                </a:cubicBezTo>
                <a:cubicBezTo>
                  <a:pt x="357477" y="1463541"/>
                  <a:pt x="1260490" y="486269"/>
                  <a:pt x="2417669" y="368752"/>
                </a:cubicBezTo>
                <a:lnTo>
                  <a:pt x="2627811" y="358139"/>
                </a:lnTo>
                <a:lnTo>
                  <a:pt x="2640798" y="359448"/>
                </a:lnTo>
                <a:cubicBezTo>
                  <a:pt x="2740057" y="359448"/>
                  <a:pt x="2820522" y="278983"/>
                  <a:pt x="2820522" y="179724"/>
                </a:cubicBezTo>
                <a:cubicBezTo>
                  <a:pt x="2820522" y="92872"/>
                  <a:pt x="2758916" y="20410"/>
                  <a:pt x="2677019" y="3652"/>
                </a:cubicBezTo>
                <a:lnTo>
                  <a:pt x="2640914" y="12"/>
                </a:lnTo>
                <a:lnTo>
                  <a:pt x="2640914" y="0"/>
                </a:lnTo>
                <a:lnTo>
                  <a:pt x="2640837" y="4"/>
                </a:lnTo>
                <a:lnTo>
                  <a:pt x="2640798" y="0"/>
                </a:lnTo>
                <a:lnTo>
                  <a:pt x="2640682" y="12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75" y="2651727"/>
                </a:lnTo>
                <a:lnTo>
                  <a:pt x="5315594" y="2417670"/>
                </a:lnTo>
                <a:cubicBezTo>
                  <a:pt x="5433112" y="1260491"/>
                  <a:pt x="6410385" y="357479"/>
                  <a:pt x="7598570" y="357479"/>
                </a:cubicBezTo>
                <a:cubicBezTo>
                  <a:pt x="8865967" y="357479"/>
                  <a:pt x="9893394" y="1384906"/>
                  <a:pt x="9893394" y="2652303"/>
                </a:cubicBezTo>
                <a:cubicBezTo>
                  <a:pt x="9893394" y="3840489"/>
                  <a:pt x="8990381" y="4817762"/>
                  <a:pt x="7833203" y="4935279"/>
                </a:cubicBezTo>
                <a:lnTo>
                  <a:pt x="7626603" y="4945714"/>
                </a:lnTo>
                <a:lnTo>
                  <a:pt x="7610302" y="4944070"/>
                </a:lnTo>
                <a:cubicBezTo>
                  <a:pt x="7511043" y="4944070"/>
                  <a:pt x="7430578" y="5024535"/>
                  <a:pt x="7430578" y="5123794"/>
                </a:cubicBezTo>
                <a:cubicBezTo>
                  <a:pt x="7430578" y="5210646"/>
                  <a:pt x="7492184" y="5283108"/>
                  <a:pt x="7574081" y="5299867"/>
                </a:cubicBezTo>
                <a:lnTo>
                  <a:pt x="7609957" y="5303483"/>
                </a:lnTo>
                <a:lnTo>
                  <a:pt x="7609957" y="5304030"/>
                </a:lnTo>
                <a:lnTo>
                  <a:pt x="7869751" y="5290912"/>
                </a:lnTo>
                <a:cubicBezTo>
                  <a:pt x="9207191" y="5155089"/>
                  <a:pt x="10250871" y="4025579"/>
                  <a:pt x="10250871" y="2652303"/>
                </a:cubicBezTo>
                <a:cubicBezTo>
                  <a:pt x="10250871" y="1187476"/>
                  <a:pt x="9063395" y="0"/>
                  <a:pt x="759856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7E515DD-B415-8E94-87E0-65BD727C4099}"/>
              </a:ext>
            </a:extLst>
          </p:cNvPr>
          <p:cNvSpPr/>
          <p:nvPr/>
        </p:nvSpPr>
        <p:spPr bwMode="auto">
          <a:xfrm flipH="1">
            <a:off x="3843083" y="5303236"/>
            <a:ext cx="2209256" cy="1143120"/>
          </a:xfrm>
          <a:custGeom>
            <a:avLst/>
            <a:gdLst>
              <a:gd name="connsiteX0" fmla="*/ 7598568 w 10250871"/>
              <a:gd name="connsiteY0" fmla="*/ 0 h 5304030"/>
              <a:gd name="connsiteX1" fmla="*/ 4946265 w 10250871"/>
              <a:gd name="connsiteY1" fmla="*/ 2652303 h 5304030"/>
              <a:gd name="connsiteX2" fmla="*/ 4947096 w 10250871"/>
              <a:gd name="connsiteY2" fmla="*/ 2652303 h 5304030"/>
              <a:gd name="connsiteX3" fmla="*/ 4935277 w 10250871"/>
              <a:gd name="connsiteY3" fmla="*/ 2886360 h 5304030"/>
              <a:gd name="connsiteX4" fmla="*/ 2652301 w 10250871"/>
              <a:gd name="connsiteY4" fmla="*/ 4946551 h 5304030"/>
              <a:gd name="connsiteX5" fmla="*/ 357477 w 10250871"/>
              <a:gd name="connsiteY5" fmla="*/ 2651727 h 5304030"/>
              <a:gd name="connsiteX6" fmla="*/ 2417669 w 10250871"/>
              <a:gd name="connsiteY6" fmla="*/ 368752 h 5304030"/>
              <a:gd name="connsiteX7" fmla="*/ 2640914 w 10250871"/>
              <a:gd name="connsiteY7" fmla="*/ 357477 h 5304030"/>
              <a:gd name="connsiteX8" fmla="*/ 2640914 w 10250871"/>
              <a:gd name="connsiteY8" fmla="*/ 0 h 5304030"/>
              <a:gd name="connsiteX9" fmla="*/ 2381119 w 10250871"/>
              <a:gd name="connsiteY9" fmla="*/ 13118 h 5304030"/>
              <a:gd name="connsiteX10" fmla="*/ 0 w 10250871"/>
              <a:gd name="connsiteY10" fmla="*/ 2651727 h 5304030"/>
              <a:gd name="connsiteX11" fmla="*/ 2652303 w 10250871"/>
              <a:gd name="connsiteY11" fmla="*/ 5304030 h 5304030"/>
              <a:gd name="connsiteX12" fmla="*/ 5304606 w 10250871"/>
              <a:gd name="connsiteY12" fmla="*/ 2651727 h 5304030"/>
              <a:gd name="connsiteX13" fmla="*/ 5303775 w 10250871"/>
              <a:gd name="connsiteY13" fmla="*/ 2651727 h 5304030"/>
              <a:gd name="connsiteX14" fmla="*/ 5315594 w 10250871"/>
              <a:gd name="connsiteY14" fmla="*/ 2417670 h 5304030"/>
              <a:gd name="connsiteX15" fmla="*/ 7598570 w 10250871"/>
              <a:gd name="connsiteY15" fmla="*/ 357479 h 5304030"/>
              <a:gd name="connsiteX16" fmla="*/ 9893394 w 10250871"/>
              <a:gd name="connsiteY16" fmla="*/ 2652303 h 5304030"/>
              <a:gd name="connsiteX17" fmla="*/ 7833203 w 10250871"/>
              <a:gd name="connsiteY17" fmla="*/ 4935279 h 5304030"/>
              <a:gd name="connsiteX18" fmla="*/ 7609957 w 10250871"/>
              <a:gd name="connsiteY18" fmla="*/ 4946554 h 5304030"/>
              <a:gd name="connsiteX19" fmla="*/ 7609957 w 10250871"/>
              <a:gd name="connsiteY19" fmla="*/ 5304030 h 5304030"/>
              <a:gd name="connsiteX20" fmla="*/ 7869751 w 10250871"/>
              <a:gd name="connsiteY20" fmla="*/ 5290912 h 5304030"/>
              <a:gd name="connsiteX21" fmla="*/ 10250871 w 10250871"/>
              <a:gd name="connsiteY21" fmla="*/ 2652303 h 5304030"/>
              <a:gd name="connsiteX22" fmla="*/ 7598568 w 10250871"/>
              <a:gd name="connsiteY22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250871" h="5304030">
                <a:moveTo>
                  <a:pt x="7598568" y="0"/>
                </a:moveTo>
                <a:cubicBezTo>
                  <a:pt x="6133741" y="0"/>
                  <a:pt x="4946265" y="1187476"/>
                  <a:pt x="4946265" y="2652303"/>
                </a:cubicBezTo>
                <a:lnTo>
                  <a:pt x="4947096" y="2652303"/>
                </a:lnTo>
                <a:lnTo>
                  <a:pt x="4935277" y="2886360"/>
                </a:lnTo>
                <a:cubicBezTo>
                  <a:pt x="4817759" y="4043539"/>
                  <a:pt x="3840485" y="4946551"/>
                  <a:pt x="2652301" y="4946551"/>
                </a:cubicBezTo>
                <a:cubicBezTo>
                  <a:pt x="1384904" y="4946551"/>
                  <a:pt x="357477" y="3919124"/>
                  <a:pt x="357477" y="2651727"/>
                </a:cubicBezTo>
                <a:cubicBezTo>
                  <a:pt x="357477" y="1463541"/>
                  <a:pt x="1260490" y="486269"/>
                  <a:pt x="2417669" y="368752"/>
                </a:cubicBezTo>
                <a:lnTo>
                  <a:pt x="2640914" y="357477"/>
                </a:lnTo>
                <a:lnTo>
                  <a:pt x="2640914" y="0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75" y="2651727"/>
                </a:lnTo>
                <a:lnTo>
                  <a:pt x="5315594" y="2417670"/>
                </a:lnTo>
                <a:cubicBezTo>
                  <a:pt x="5433112" y="1260491"/>
                  <a:pt x="6410385" y="357479"/>
                  <a:pt x="7598570" y="357479"/>
                </a:cubicBezTo>
                <a:cubicBezTo>
                  <a:pt x="8865967" y="357479"/>
                  <a:pt x="9893394" y="1384906"/>
                  <a:pt x="9893394" y="2652303"/>
                </a:cubicBezTo>
                <a:cubicBezTo>
                  <a:pt x="9893394" y="3840489"/>
                  <a:pt x="8990381" y="4817762"/>
                  <a:pt x="7833203" y="4935279"/>
                </a:cubicBezTo>
                <a:lnTo>
                  <a:pt x="7609957" y="4946554"/>
                </a:lnTo>
                <a:lnTo>
                  <a:pt x="7609957" y="5304030"/>
                </a:lnTo>
                <a:lnTo>
                  <a:pt x="7869751" y="5290912"/>
                </a:lnTo>
                <a:cubicBezTo>
                  <a:pt x="9207191" y="5155089"/>
                  <a:pt x="10250871" y="4025579"/>
                  <a:pt x="10250871" y="2652303"/>
                </a:cubicBezTo>
                <a:cubicBezTo>
                  <a:pt x="10250871" y="1187476"/>
                  <a:pt x="9063395" y="0"/>
                  <a:pt x="7598568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6625031-3127-081A-0D66-707A65A5A52E}"/>
              </a:ext>
            </a:extLst>
          </p:cNvPr>
          <p:cNvSpPr/>
          <p:nvPr/>
        </p:nvSpPr>
        <p:spPr bwMode="auto">
          <a:xfrm flipH="1">
            <a:off x="6815763" y="3840726"/>
            <a:ext cx="2196878" cy="1117598"/>
          </a:xfrm>
          <a:custGeom>
            <a:avLst/>
            <a:gdLst>
              <a:gd name="connsiteX0" fmla="*/ 2639411 w 10428475"/>
              <a:gd name="connsiteY0" fmla="*/ 0 h 5305187"/>
              <a:gd name="connsiteX1" fmla="*/ 2635997 w 10428475"/>
              <a:gd name="connsiteY1" fmla="*/ 689 h 5305187"/>
              <a:gd name="connsiteX2" fmla="*/ 2381119 w 10428475"/>
              <a:gd name="connsiteY2" fmla="*/ 13559 h 5305187"/>
              <a:gd name="connsiteX3" fmla="*/ 0 w 10428475"/>
              <a:gd name="connsiteY3" fmla="*/ 2652168 h 5305187"/>
              <a:gd name="connsiteX4" fmla="*/ 2652303 w 10428475"/>
              <a:gd name="connsiteY4" fmla="*/ 5304471 h 5305187"/>
              <a:gd name="connsiteX5" fmla="*/ 5290913 w 10428475"/>
              <a:gd name="connsiteY5" fmla="*/ 2923351 h 5305187"/>
              <a:gd name="connsiteX6" fmla="*/ 5304541 w 10428475"/>
              <a:gd name="connsiteY6" fmla="*/ 2653460 h 5305187"/>
              <a:gd name="connsiteX7" fmla="*/ 5305022 w 10428475"/>
              <a:gd name="connsiteY7" fmla="*/ 2653460 h 5305187"/>
              <a:gd name="connsiteX8" fmla="*/ 7776172 w 10428475"/>
              <a:gd name="connsiteY8" fmla="*/ 182310 h 5305187"/>
              <a:gd name="connsiteX9" fmla="*/ 10247322 w 10428475"/>
              <a:gd name="connsiteY9" fmla="*/ 2653460 h 5305187"/>
              <a:gd name="connsiteX10" fmla="*/ 8028833 w 10428475"/>
              <a:gd name="connsiteY10" fmla="*/ 5111851 h 5305187"/>
              <a:gd name="connsiteX11" fmla="*/ 7787561 w 10428475"/>
              <a:gd name="connsiteY11" fmla="*/ 5124034 h 5305187"/>
              <a:gd name="connsiteX12" fmla="*/ 7787561 w 10428475"/>
              <a:gd name="connsiteY12" fmla="*/ 5124453 h 5305187"/>
              <a:gd name="connsiteX13" fmla="*/ 7787174 w 10428475"/>
              <a:gd name="connsiteY13" fmla="*/ 5124375 h 5305187"/>
              <a:gd name="connsiteX14" fmla="*/ 7697022 w 10428475"/>
              <a:gd name="connsiteY14" fmla="*/ 5214527 h 5305187"/>
              <a:gd name="connsiteX15" fmla="*/ 7787174 w 10428475"/>
              <a:gd name="connsiteY15" fmla="*/ 5304679 h 5305187"/>
              <a:gd name="connsiteX16" fmla="*/ 7787561 w 10428475"/>
              <a:gd name="connsiteY16" fmla="*/ 5304601 h 5305187"/>
              <a:gd name="connsiteX17" fmla="*/ 7787561 w 10428475"/>
              <a:gd name="connsiteY17" fmla="*/ 5305187 h 5305187"/>
              <a:gd name="connsiteX18" fmla="*/ 8047355 w 10428475"/>
              <a:gd name="connsiteY18" fmla="*/ 5292069 h 5305187"/>
              <a:gd name="connsiteX19" fmla="*/ 10428475 w 10428475"/>
              <a:gd name="connsiteY19" fmla="*/ 2653460 h 5305187"/>
              <a:gd name="connsiteX20" fmla="*/ 7776172 w 10428475"/>
              <a:gd name="connsiteY20" fmla="*/ 1157 h 5305187"/>
              <a:gd name="connsiteX21" fmla="*/ 5137563 w 10428475"/>
              <a:gd name="connsiteY21" fmla="*/ 2382277 h 5305187"/>
              <a:gd name="connsiteX22" fmla="*/ 5123934 w 10428475"/>
              <a:gd name="connsiteY22" fmla="*/ 2652168 h 5305187"/>
              <a:gd name="connsiteX23" fmla="*/ 5123453 w 10428475"/>
              <a:gd name="connsiteY23" fmla="*/ 2652168 h 5305187"/>
              <a:gd name="connsiteX24" fmla="*/ 2652303 w 10428475"/>
              <a:gd name="connsiteY24" fmla="*/ 5123318 h 5305187"/>
              <a:gd name="connsiteX25" fmla="*/ 181153 w 10428475"/>
              <a:gd name="connsiteY25" fmla="*/ 2652168 h 5305187"/>
              <a:gd name="connsiteX26" fmla="*/ 2399642 w 10428475"/>
              <a:gd name="connsiteY26" fmla="*/ 193777 h 5305187"/>
              <a:gd name="connsiteX27" fmla="*/ 2640914 w 10428475"/>
              <a:gd name="connsiteY27" fmla="*/ 181594 h 5305187"/>
              <a:gd name="connsiteX28" fmla="*/ 2640914 w 10428475"/>
              <a:gd name="connsiteY28" fmla="*/ 180001 h 5305187"/>
              <a:gd name="connsiteX29" fmla="*/ 2674503 w 10428475"/>
              <a:gd name="connsiteY29" fmla="*/ 173220 h 5305187"/>
              <a:gd name="connsiteX30" fmla="*/ 2729563 w 10428475"/>
              <a:gd name="connsiteY30" fmla="*/ 90152 h 5305187"/>
              <a:gd name="connsiteX31" fmla="*/ 2639411 w 10428475"/>
              <a:gd name="connsiteY31" fmla="*/ 0 h 5305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428475" h="5305187">
                <a:moveTo>
                  <a:pt x="2639411" y="0"/>
                </a:moveTo>
                <a:lnTo>
                  <a:pt x="2635997" y="689"/>
                </a:lnTo>
                <a:lnTo>
                  <a:pt x="2381119" y="13559"/>
                </a:lnTo>
                <a:cubicBezTo>
                  <a:pt x="1043680" y="149382"/>
                  <a:pt x="0" y="1278892"/>
                  <a:pt x="0" y="2652168"/>
                </a:cubicBezTo>
                <a:cubicBezTo>
                  <a:pt x="0" y="4116996"/>
                  <a:pt x="1187476" y="5304471"/>
                  <a:pt x="2652303" y="5304471"/>
                </a:cubicBezTo>
                <a:cubicBezTo>
                  <a:pt x="4025578" y="5304471"/>
                  <a:pt x="5155088" y="4260792"/>
                  <a:pt x="5290913" y="2923351"/>
                </a:cubicBezTo>
                <a:lnTo>
                  <a:pt x="5304541" y="2653460"/>
                </a:lnTo>
                <a:lnTo>
                  <a:pt x="5305022" y="2653460"/>
                </a:lnTo>
                <a:cubicBezTo>
                  <a:pt x="5305022" y="1288681"/>
                  <a:pt x="6411393" y="182310"/>
                  <a:pt x="7776172" y="182310"/>
                </a:cubicBezTo>
                <a:cubicBezTo>
                  <a:pt x="9140951" y="182310"/>
                  <a:pt x="10247322" y="1288681"/>
                  <a:pt x="10247322" y="2653460"/>
                </a:cubicBezTo>
                <a:cubicBezTo>
                  <a:pt x="10247322" y="3932942"/>
                  <a:pt x="9274925" y="4985305"/>
                  <a:pt x="8028833" y="5111851"/>
                </a:cubicBezTo>
                <a:lnTo>
                  <a:pt x="7787561" y="5124034"/>
                </a:lnTo>
                <a:lnTo>
                  <a:pt x="7787561" y="5124453"/>
                </a:lnTo>
                <a:lnTo>
                  <a:pt x="7787174" y="5124375"/>
                </a:lnTo>
                <a:cubicBezTo>
                  <a:pt x="7737384" y="5124375"/>
                  <a:pt x="7697022" y="5164737"/>
                  <a:pt x="7697022" y="5214527"/>
                </a:cubicBezTo>
                <a:cubicBezTo>
                  <a:pt x="7697022" y="5264317"/>
                  <a:pt x="7737384" y="5304679"/>
                  <a:pt x="7787174" y="5304679"/>
                </a:cubicBezTo>
                <a:lnTo>
                  <a:pt x="7787561" y="5304601"/>
                </a:lnTo>
                <a:lnTo>
                  <a:pt x="7787561" y="5305187"/>
                </a:lnTo>
                <a:lnTo>
                  <a:pt x="8047355" y="5292069"/>
                </a:lnTo>
                <a:cubicBezTo>
                  <a:pt x="9384795" y="5156246"/>
                  <a:pt x="10428475" y="4026736"/>
                  <a:pt x="10428475" y="2653460"/>
                </a:cubicBezTo>
                <a:cubicBezTo>
                  <a:pt x="10428475" y="1188633"/>
                  <a:pt x="9240999" y="1157"/>
                  <a:pt x="7776172" y="1157"/>
                </a:cubicBezTo>
                <a:cubicBezTo>
                  <a:pt x="6402896" y="1157"/>
                  <a:pt x="5273387" y="1044837"/>
                  <a:pt x="5137563" y="2382277"/>
                </a:cubicBezTo>
                <a:lnTo>
                  <a:pt x="5123934" y="2652168"/>
                </a:lnTo>
                <a:lnTo>
                  <a:pt x="5123453" y="2652168"/>
                </a:lnTo>
                <a:cubicBezTo>
                  <a:pt x="5123453" y="4016948"/>
                  <a:pt x="4017082" y="5123318"/>
                  <a:pt x="2652303" y="5123318"/>
                </a:cubicBezTo>
                <a:cubicBezTo>
                  <a:pt x="1287524" y="5123318"/>
                  <a:pt x="181153" y="4016948"/>
                  <a:pt x="181153" y="2652168"/>
                </a:cubicBezTo>
                <a:cubicBezTo>
                  <a:pt x="181153" y="1372686"/>
                  <a:pt x="1153549" y="320324"/>
                  <a:pt x="2399642" y="193777"/>
                </a:cubicBezTo>
                <a:lnTo>
                  <a:pt x="2640914" y="181594"/>
                </a:lnTo>
                <a:lnTo>
                  <a:pt x="2640914" y="180001"/>
                </a:lnTo>
                <a:lnTo>
                  <a:pt x="2674503" y="173220"/>
                </a:lnTo>
                <a:cubicBezTo>
                  <a:pt x="2706860" y="159534"/>
                  <a:pt x="2729563" y="127495"/>
                  <a:pt x="2729563" y="90152"/>
                </a:cubicBezTo>
                <a:cubicBezTo>
                  <a:pt x="2729563" y="40362"/>
                  <a:pt x="2689201" y="0"/>
                  <a:pt x="26394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A23CBEB0-A665-16A1-713B-D7D7F63B9F5F}"/>
              </a:ext>
            </a:extLst>
          </p:cNvPr>
          <p:cNvSpPr/>
          <p:nvPr/>
        </p:nvSpPr>
        <p:spPr bwMode="auto">
          <a:xfrm flipH="1">
            <a:off x="6815072" y="5299002"/>
            <a:ext cx="2198468" cy="1118316"/>
          </a:xfrm>
          <a:custGeom>
            <a:avLst/>
            <a:gdLst>
              <a:gd name="connsiteX0" fmla="*/ 2640914 w 10428475"/>
              <a:gd name="connsiteY0" fmla="*/ 0 h 5304746"/>
              <a:gd name="connsiteX1" fmla="*/ 2381119 w 10428475"/>
              <a:gd name="connsiteY1" fmla="*/ 13118 h 5304746"/>
              <a:gd name="connsiteX2" fmla="*/ 0 w 10428475"/>
              <a:gd name="connsiteY2" fmla="*/ 2651727 h 5304746"/>
              <a:gd name="connsiteX3" fmla="*/ 2652303 w 10428475"/>
              <a:gd name="connsiteY3" fmla="*/ 5304030 h 5304746"/>
              <a:gd name="connsiteX4" fmla="*/ 5290913 w 10428475"/>
              <a:gd name="connsiteY4" fmla="*/ 2922910 h 5304746"/>
              <a:gd name="connsiteX5" fmla="*/ 5304541 w 10428475"/>
              <a:gd name="connsiteY5" fmla="*/ 2653019 h 5304746"/>
              <a:gd name="connsiteX6" fmla="*/ 5305022 w 10428475"/>
              <a:gd name="connsiteY6" fmla="*/ 2653019 h 5304746"/>
              <a:gd name="connsiteX7" fmla="*/ 7776172 w 10428475"/>
              <a:gd name="connsiteY7" fmla="*/ 181869 h 5304746"/>
              <a:gd name="connsiteX8" fmla="*/ 10247322 w 10428475"/>
              <a:gd name="connsiteY8" fmla="*/ 2653019 h 5304746"/>
              <a:gd name="connsiteX9" fmla="*/ 8028833 w 10428475"/>
              <a:gd name="connsiteY9" fmla="*/ 5111410 h 5304746"/>
              <a:gd name="connsiteX10" fmla="*/ 7787561 w 10428475"/>
              <a:gd name="connsiteY10" fmla="*/ 5123593 h 5304746"/>
              <a:gd name="connsiteX11" fmla="*/ 7787561 w 10428475"/>
              <a:gd name="connsiteY11" fmla="*/ 5304746 h 5304746"/>
              <a:gd name="connsiteX12" fmla="*/ 8047355 w 10428475"/>
              <a:gd name="connsiteY12" fmla="*/ 5291628 h 5304746"/>
              <a:gd name="connsiteX13" fmla="*/ 10428475 w 10428475"/>
              <a:gd name="connsiteY13" fmla="*/ 2653019 h 5304746"/>
              <a:gd name="connsiteX14" fmla="*/ 7776172 w 10428475"/>
              <a:gd name="connsiteY14" fmla="*/ 716 h 5304746"/>
              <a:gd name="connsiteX15" fmla="*/ 5137563 w 10428475"/>
              <a:gd name="connsiteY15" fmla="*/ 2381836 h 5304746"/>
              <a:gd name="connsiteX16" fmla="*/ 5123934 w 10428475"/>
              <a:gd name="connsiteY16" fmla="*/ 2651727 h 5304746"/>
              <a:gd name="connsiteX17" fmla="*/ 5123453 w 10428475"/>
              <a:gd name="connsiteY17" fmla="*/ 2651727 h 5304746"/>
              <a:gd name="connsiteX18" fmla="*/ 2652303 w 10428475"/>
              <a:gd name="connsiteY18" fmla="*/ 5122877 h 5304746"/>
              <a:gd name="connsiteX19" fmla="*/ 181153 w 10428475"/>
              <a:gd name="connsiteY19" fmla="*/ 2651727 h 5304746"/>
              <a:gd name="connsiteX20" fmla="*/ 2399642 w 10428475"/>
              <a:gd name="connsiteY20" fmla="*/ 193336 h 5304746"/>
              <a:gd name="connsiteX21" fmla="*/ 2640914 w 10428475"/>
              <a:gd name="connsiteY21" fmla="*/ 181153 h 5304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428475" h="5304746">
                <a:moveTo>
                  <a:pt x="2640914" y="0"/>
                </a:move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025578" y="5304030"/>
                  <a:pt x="5155088" y="4260351"/>
                  <a:pt x="5290913" y="2922910"/>
                </a:cubicBezTo>
                <a:lnTo>
                  <a:pt x="5304541" y="2653019"/>
                </a:lnTo>
                <a:lnTo>
                  <a:pt x="5305022" y="2653019"/>
                </a:lnTo>
                <a:cubicBezTo>
                  <a:pt x="5305022" y="1288240"/>
                  <a:pt x="6411393" y="181869"/>
                  <a:pt x="7776172" y="181869"/>
                </a:cubicBezTo>
                <a:cubicBezTo>
                  <a:pt x="9140951" y="181869"/>
                  <a:pt x="10247322" y="1288240"/>
                  <a:pt x="10247322" y="2653019"/>
                </a:cubicBezTo>
                <a:cubicBezTo>
                  <a:pt x="10247322" y="3932501"/>
                  <a:pt x="9274925" y="4984864"/>
                  <a:pt x="8028833" y="5111410"/>
                </a:cubicBezTo>
                <a:lnTo>
                  <a:pt x="7787561" y="5123593"/>
                </a:lnTo>
                <a:lnTo>
                  <a:pt x="7787561" y="5304746"/>
                </a:lnTo>
                <a:lnTo>
                  <a:pt x="8047355" y="5291628"/>
                </a:lnTo>
                <a:cubicBezTo>
                  <a:pt x="9384795" y="5155805"/>
                  <a:pt x="10428475" y="4026295"/>
                  <a:pt x="10428475" y="2653019"/>
                </a:cubicBezTo>
                <a:cubicBezTo>
                  <a:pt x="10428475" y="1188192"/>
                  <a:pt x="9240999" y="716"/>
                  <a:pt x="7776172" y="716"/>
                </a:cubicBezTo>
                <a:cubicBezTo>
                  <a:pt x="6402896" y="716"/>
                  <a:pt x="5273387" y="1044396"/>
                  <a:pt x="5137563" y="2381836"/>
                </a:cubicBezTo>
                <a:lnTo>
                  <a:pt x="5123934" y="2651727"/>
                </a:lnTo>
                <a:lnTo>
                  <a:pt x="5123453" y="2651727"/>
                </a:lnTo>
                <a:cubicBezTo>
                  <a:pt x="5123453" y="4016507"/>
                  <a:pt x="4017082" y="5122877"/>
                  <a:pt x="2652303" y="5122877"/>
                </a:cubicBezTo>
                <a:cubicBezTo>
                  <a:pt x="1287524" y="5122877"/>
                  <a:pt x="181153" y="4016507"/>
                  <a:pt x="181153" y="2651727"/>
                </a:cubicBezTo>
                <a:cubicBezTo>
                  <a:pt x="181153" y="1372245"/>
                  <a:pt x="1153549" y="319883"/>
                  <a:pt x="2399642" y="193336"/>
                </a:cubicBezTo>
                <a:lnTo>
                  <a:pt x="2640914" y="18115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2960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フック型の図形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96" name="フリーフォーム: 図形 195">
            <a:extLst>
              <a:ext uri="{FF2B5EF4-FFF2-40B4-BE49-F238E27FC236}">
                <a16:creationId xmlns:a16="http://schemas.microsoft.com/office/drawing/2014/main" id="{CFA179B4-E2A7-3F8C-82B9-0A9FAADE1DD2}"/>
              </a:ext>
            </a:extLst>
          </p:cNvPr>
          <p:cNvSpPr/>
          <p:nvPr/>
        </p:nvSpPr>
        <p:spPr bwMode="auto">
          <a:xfrm rot="5400000" flipH="1">
            <a:off x="679926" y="1434563"/>
            <a:ext cx="685961" cy="377195"/>
          </a:xfrm>
          <a:custGeom>
            <a:avLst/>
            <a:gdLst>
              <a:gd name="connsiteX0" fmla="*/ 685961 w 685961"/>
              <a:gd name="connsiteY0" fmla="*/ 188618 h 377195"/>
              <a:gd name="connsiteX1" fmla="*/ 497343 w 685961"/>
              <a:gd name="connsiteY1" fmla="*/ 0 h 377195"/>
              <a:gd name="connsiteX2" fmla="*/ 308726 w 685961"/>
              <a:gd name="connsiteY2" fmla="*/ 188618 h 377195"/>
              <a:gd name="connsiteX3" fmla="*/ 308764 w 685961"/>
              <a:gd name="connsiteY3" fmla="*/ 188618 h 377195"/>
              <a:gd name="connsiteX4" fmla="*/ 308014 w 685961"/>
              <a:gd name="connsiteY4" fmla="*/ 203471 h 377195"/>
              <a:gd name="connsiteX5" fmla="*/ 163101 w 685961"/>
              <a:gd name="connsiteY5" fmla="*/ 334243 h 377195"/>
              <a:gd name="connsiteX6" fmla="*/ 60100 w 685961"/>
              <a:gd name="connsiteY6" fmla="*/ 291578 h 377195"/>
              <a:gd name="connsiteX7" fmla="*/ 50849 w 685961"/>
              <a:gd name="connsiteY7" fmla="*/ 277858 h 377195"/>
              <a:gd name="connsiteX8" fmla="*/ 0 w 685961"/>
              <a:gd name="connsiteY8" fmla="*/ 277858 h 377195"/>
              <a:gd name="connsiteX9" fmla="*/ 29728 w 685961"/>
              <a:gd name="connsiteY9" fmla="*/ 321950 h 377195"/>
              <a:gd name="connsiteX10" fmla="*/ 163101 w 685961"/>
              <a:gd name="connsiteY10" fmla="*/ 377195 h 377195"/>
              <a:gd name="connsiteX11" fmla="*/ 351719 w 685961"/>
              <a:gd name="connsiteY11" fmla="*/ 188577 h 377195"/>
              <a:gd name="connsiteX12" fmla="*/ 351680 w 685961"/>
              <a:gd name="connsiteY12" fmla="*/ 188577 h 377195"/>
              <a:gd name="connsiteX13" fmla="*/ 352430 w 685961"/>
              <a:gd name="connsiteY13" fmla="*/ 173725 h 377195"/>
              <a:gd name="connsiteX14" fmla="*/ 497343 w 685961"/>
              <a:gd name="connsiteY14" fmla="*/ 42952 h 377195"/>
              <a:gd name="connsiteX15" fmla="*/ 643009 w 685961"/>
              <a:gd name="connsiteY15" fmla="*/ 188618 h 377195"/>
              <a:gd name="connsiteX16" fmla="*/ 512237 w 685961"/>
              <a:gd name="connsiteY16" fmla="*/ 333532 h 377195"/>
              <a:gd name="connsiteX17" fmla="*/ 498308 w 685961"/>
              <a:gd name="connsiteY17" fmla="*/ 334235 h 377195"/>
              <a:gd name="connsiteX18" fmla="*/ 498074 w 685961"/>
              <a:gd name="connsiteY18" fmla="*/ 334212 h 377195"/>
              <a:gd name="connsiteX19" fmla="*/ 476591 w 685961"/>
              <a:gd name="connsiteY19" fmla="*/ 355694 h 377195"/>
              <a:gd name="connsiteX20" fmla="*/ 498074 w 685961"/>
              <a:gd name="connsiteY20" fmla="*/ 377177 h 377195"/>
              <a:gd name="connsiteX21" fmla="*/ 498153 w 685961"/>
              <a:gd name="connsiteY21" fmla="*/ 377169 h 377195"/>
              <a:gd name="connsiteX22" fmla="*/ 498153 w 685961"/>
              <a:gd name="connsiteY22" fmla="*/ 377195 h 377195"/>
              <a:gd name="connsiteX23" fmla="*/ 516628 w 685961"/>
              <a:gd name="connsiteY23" fmla="*/ 376262 h 377195"/>
              <a:gd name="connsiteX24" fmla="*/ 685961 w 685961"/>
              <a:gd name="connsiteY24" fmla="*/ 188618 h 377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85961" h="377195">
                <a:moveTo>
                  <a:pt x="685961" y="188618"/>
                </a:moveTo>
                <a:cubicBezTo>
                  <a:pt x="685961" y="84447"/>
                  <a:pt x="601514" y="0"/>
                  <a:pt x="497343" y="0"/>
                </a:cubicBezTo>
                <a:cubicBezTo>
                  <a:pt x="393172" y="0"/>
                  <a:pt x="308726" y="84447"/>
                  <a:pt x="308726" y="188618"/>
                </a:cubicBezTo>
                <a:lnTo>
                  <a:pt x="308764" y="188618"/>
                </a:lnTo>
                <a:lnTo>
                  <a:pt x="308014" y="203471"/>
                </a:lnTo>
                <a:cubicBezTo>
                  <a:pt x="300555" y="276923"/>
                  <a:pt x="238521" y="334243"/>
                  <a:pt x="163101" y="334243"/>
                </a:cubicBezTo>
                <a:cubicBezTo>
                  <a:pt x="122876" y="334243"/>
                  <a:pt x="86460" y="317939"/>
                  <a:pt x="60100" y="291578"/>
                </a:cubicBezTo>
                <a:lnTo>
                  <a:pt x="50849" y="277858"/>
                </a:lnTo>
                <a:lnTo>
                  <a:pt x="0" y="277858"/>
                </a:lnTo>
                <a:lnTo>
                  <a:pt x="29728" y="321950"/>
                </a:lnTo>
                <a:cubicBezTo>
                  <a:pt x="63861" y="356083"/>
                  <a:pt x="111015" y="377195"/>
                  <a:pt x="163101" y="377195"/>
                </a:cubicBezTo>
                <a:cubicBezTo>
                  <a:pt x="267272" y="377195"/>
                  <a:pt x="351719" y="292748"/>
                  <a:pt x="351719" y="188577"/>
                </a:cubicBezTo>
                <a:lnTo>
                  <a:pt x="351680" y="188577"/>
                </a:lnTo>
                <a:lnTo>
                  <a:pt x="352430" y="173725"/>
                </a:lnTo>
                <a:cubicBezTo>
                  <a:pt x="359889" y="100272"/>
                  <a:pt x="421923" y="42952"/>
                  <a:pt x="497343" y="42952"/>
                </a:cubicBezTo>
                <a:cubicBezTo>
                  <a:pt x="577792" y="42952"/>
                  <a:pt x="643009" y="108169"/>
                  <a:pt x="643009" y="188618"/>
                </a:cubicBezTo>
                <a:cubicBezTo>
                  <a:pt x="643009" y="264039"/>
                  <a:pt x="585690" y="326072"/>
                  <a:pt x="512237" y="333532"/>
                </a:cubicBezTo>
                <a:lnTo>
                  <a:pt x="498308" y="334235"/>
                </a:lnTo>
                <a:lnTo>
                  <a:pt x="498074" y="334212"/>
                </a:lnTo>
                <a:cubicBezTo>
                  <a:pt x="486209" y="334212"/>
                  <a:pt x="476591" y="343830"/>
                  <a:pt x="476591" y="355694"/>
                </a:cubicBezTo>
                <a:cubicBezTo>
                  <a:pt x="476591" y="367559"/>
                  <a:pt x="486209" y="377177"/>
                  <a:pt x="498074" y="377177"/>
                </a:cubicBezTo>
                <a:lnTo>
                  <a:pt x="498153" y="377169"/>
                </a:lnTo>
                <a:lnTo>
                  <a:pt x="498153" y="377195"/>
                </a:lnTo>
                <a:lnTo>
                  <a:pt x="516628" y="376262"/>
                </a:lnTo>
                <a:cubicBezTo>
                  <a:pt x="611740" y="366603"/>
                  <a:pt x="685961" y="286278"/>
                  <a:pt x="685961" y="188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0BD978E6-7EA2-8021-8E14-70B502B934F5}"/>
              </a:ext>
            </a:extLst>
          </p:cNvPr>
          <p:cNvSpPr/>
          <p:nvPr/>
        </p:nvSpPr>
        <p:spPr bwMode="auto">
          <a:xfrm>
            <a:off x="925303" y="1231061"/>
            <a:ext cx="190500" cy="1905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8" name="フリーフォーム: 図形 197">
            <a:extLst>
              <a:ext uri="{FF2B5EF4-FFF2-40B4-BE49-F238E27FC236}">
                <a16:creationId xmlns:a16="http://schemas.microsoft.com/office/drawing/2014/main" id="{1F55C73C-E7D3-5849-EBA2-A438952052B8}"/>
              </a:ext>
            </a:extLst>
          </p:cNvPr>
          <p:cNvSpPr/>
          <p:nvPr/>
        </p:nvSpPr>
        <p:spPr bwMode="auto">
          <a:xfrm>
            <a:off x="673462" y="1869617"/>
            <a:ext cx="675075" cy="1620180"/>
          </a:xfrm>
          <a:custGeom>
            <a:avLst/>
            <a:gdLst>
              <a:gd name="connsiteX0" fmla="*/ 332072 w 675075"/>
              <a:gd name="connsiteY0" fmla="*/ 31168 h 1620180"/>
              <a:gd name="connsiteX1" fmla="*/ 270889 w 675075"/>
              <a:gd name="connsiteY1" fmla="*/ 92351 h 1620180"/>
              <a:gd name="connsiteX2" fmla="*/ 332072 w 675075"/>
              <a:gd name="connsiteY2" fmla="*/ 153534 h 1620180"/>
              <a:gd name="connsiteX3" fmla="*/ 393255 w 675075"/>
              <a:gd name="connsiteY3" fmla="*/ 92351 h 1620180"/>
              <a:gd name="connsiteX4" fmla="*/ 332072 w 675075"/>
              <a:gd name="connsiteY4" fmla="*/ 31168 h 1620180"/>
              <a:gd name="connsiteX5" fmla="*/ 0 w 675075"/>
              <a:gd name="connsiteY5" fmla="*/ 0 h 1620180"/>
              <a:gd name="connsiteX6" fmla="*/ 675075 w 675075"/>
              <a:gd name="connsiteY6" fmla="*/ 0 h 1620180"/>
              <a:gd name="connsiteX7" fmla="*/ 675075 w 675075"/>
              <a:gd name="connsiteY7" fmla="*/ 1620180 h 1620180"/>
              <a:gd name="connsiteX8" fmla="*/ 0 w 675075"/>
              <a:gd name="connsiteY8" fmla="*/ 162018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075" h="1620180">
                <a:moveTo>
                  <a:pt x="332072" y="31168"/>
                </a:moveTo>
                <a:cubicBezTo>
                  <a:pt x="298282" y="31168"/>
                  <a:pt x="270889" y="58561"/>
                  <a:pt x="270889" y="92351"/>
                </a:cubicBezTo>
                <a:cubicBezTo>
                  <a:pt x="270889" y="126141"/>
                  <a:pt x="298282" y="153534"/>
                  <a:pt x="332072" y="153534"/>
                </a:cubicBezTo>
                <a:cubicBezTo>
                  <a:pt x="365862" y="153534"/>
                  <a:pt x="393255" y="126141"/>
                  <a:pt x="393255" y="92351"/>
                </a:cubicBezTo>
                <a:cubicBezTo>
                  <a:pt x="393255" y="58561"/>
                  <a:pt x="365862" y="31168"/>
                  <a:pt x="332072" y="31168"/>
                </a:cubicBezTo>
                <a:close/>
                <a:moveTo>
                  <a:pt x="0" y="0"/>
                </a:moveTo>
                <a:lnTo>
                  <a:pt x="675075" y="0"/>
                </a:lnTo>
                <a:lnTo>
                  <a:pt x="675075" y="1620180"/>
                </a:lnTo>
                <a:lnTo>
                  <a:pt x="0" y="16201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99" name="フリーフォーム: 図形 198">
            <a:extLst>
              <a:ext uri="{FF2B5EF4-FFF2-40B4-BE49-F238E27FC236}">
                <a16:creationId xmlns:a16="http://schemas.microsoft.com/office/drawing/2014/main" id="{FBF93282-CC85-9566-1838-7D9541A3E44C}"/>
              </a:ext>
            </a:extLst>
          </p:cNvPr>
          <p:cNvSpPr/>
          <p:nvPr/>
        </p:nvSpPr>
        <p:spPr bwMode="auto">
          <a:xfrm rot="5400000" flipH="1">
            <a:off x="978487" y="1758640"/>
            <a:ext cx="209292" cy="256743"/>
          </a:xfrm>
          <a:custGeom>
            <a:avLst/>
            <a:gdLst>
              <a:gd name="connsiteX0" fmla="*/ 209292 w 209292"/>
              <a:gd name="connsiteY0" fmla="*/ 21562 h 256743"/>
              <a:gd name="connsiteX1" fmla="*/ 187809 w 209292"/>
              <a:gd name="connsiteY1" fmla="*/ 79 h 256743"/>
              <a:gd name="connsiteX2" fmla="*/ 187808 w 209292"/>
              <a:gd name="connsiteY2" fmla="*/ 80 h 256743"/>
              <a:gd name="connsiteX3" fmla="*/ 187808 w 209292"/>
              <a:gd name="connsiteY3" fmla="*/ 0 h 256743"/>
              <a:gd name="connsiteX4" fmla="*/ 169333 w 209292"/>
              <a:gd name="connsiteY4" fmla="*/ 933 h 256743"/>
              <a:gd name="connsiteX5" fmla="*/ 0 w 209292"/>
              <a:gd name="connsiteY5" fmla="*/ 188577 h 256743"/>
              <a:gd name="connsiteX6" fmla="*/ 12968 w 209292"/>
              <a:gd name="connsiteY6" fmla="*/ 252812 h 256743"/>
              <a:gd name="connsiteX7" fmla="*/ 25837 w 209292"/>
              <a:gd name="connsiteY7" fmla="*/ 256743 h 256743"/>
              <a:gd name="connsiteX8" fmla="*/ 55932 w 209292"/>
              <a:gd name="connsiteY8" fmla="*/ 247550 h 256743"/>
              <a:gd name="connsiteX9" fmla="*/ 54399 w 209292"/>
              <a:gd name="connsiteY9" fmla="*/ 245277 h 256743"/>
              <a:gd name="connsiteX10" fmla="*/ 42952 w 209292"/>
              <a:gd name="connsiteY10" fmla="*/ 188577 h 256743"/>
              <a:gd name="connsiteX11" fmla="*/ 173724 w 209292"/>
              <a:gd name="connsiteY11" fmla="*/ 43663 h 256743"/>
              <a:gd name="connsiteX12" fmla="*/ 187196 w 209292"/>
              <a:gd name="connsiteY12" fmla="*/ 42983 h 256743"/>
              <a:gd name="connsiteX13" fmla="*/ 187809 w 209292"/>
              <a:gd name="connsiteY13" fmla="*/ 43045 h 256743"/>
              <a:gd name="connsiteX14" fmla="*/ 209292 w 209292"/>
              <a:gd name="connsiteY14" fmla="*/ 21562 h 25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9292" h="256743">
                <a:moveTo>
                  <a:pt x="209292" y="21562"/>
                </a:moveTo>
                <a:cubicBezTo>
                  <a:pt x="209292" y="9698"/>
                  <a:pt x="199674" y="79"/>
                  <a:pt x="187809" y="79"/>
                </a:cubicBezTo>
                <a:lnTo>
                  <a:pt x="187808" y="80"/>
                </a:lnTo>
                <a:lnTo>
                  <a:pt x="187808" y="0"/>
                </a:lnTo>
                <a:lnTo>
                  <a:pt x="169333" y="933"/>
                </a:lnTo>
                <a:cubicBezTo>
                  <a:pt x="74221" y="10592"/>
                  <a:pt x="0" y="90917"/>
                  <a:pt x="0" y="188577"/>
                </a:cubicBezTo>
                <a:lnTo>
                  <a:pt x="12968" y="252812"/>
                </a:lnTo>
                <a:lnTo>
                  <a:pt x="25837" y="256743"/>
                </a:lnTo>
                <a:lnTo>
                  <a:pt x="55932" y="247550"/>
                </a:lnTo>
                <a:lnTo>
                  <a:pt x="54399" y="245277"/>
                </a:lnTo>
                <a:cubicBezTo>
                  <a:pt x="47028" y="227850"/>
                  <a:pt x="42952" y="208689"/>
                  <a:pt x="42952" y="188577"/>
                </a:cubicBezTo>
                <a:cubicBezTo>
                  <a:pt x="42952" y="113156"/>
                  <a:pt x="100271" y="51123"/>
                  <a:pt x="173724" y="43663"/>
                </a:cubicBezTo>
                <a:lnTo>
                  <a:pt x="187196" y="42983"/>
                </a:lnTo>
                <a:lnTo>
                  <a:pt x="187809" y="43045"/>
                </a:lnTo>
                <a:cubicBezTo>
                  <a:pt x="199674" y="43045"/>
                  <a:pt x="209292" y="33427"/>
                  <a:pt x="209292" y="2156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0" name="フリーフォーム: 図形 199">
            <a:extLst>
              <a:ext uri="{FF2B5EF4-FFF2-40B4-BE49-F238E27FC236}">
                <a16:creationId xmlns:a16="http://schemas.microsoft.com/office/drawing/2014/main" id="{5E32F561-126E-5092-B29D-D652589D6B1E}"/>
              </a:ext>
            </a:extLst>
          </p:cNvPr>
          <p:cNvSpPr/>
          <p:nvPr/>
        </p:nvSpPr>
        <p:spPr bwMode="auto">
          <a:xfrm rot="5400000" flipH="1">
            <a:off x="1499435" y="1434563"/>
            <a:ext cx="685961" cy="377195"/>
          </a:xfrm>
          <a:custGeom>
            <a:avLst/>
            <a:gdLst>
              <a:gd name="connsiteX0" fmla="*/ 685961 w 685961"/>
              <a:gd name="connsiteY0" fmla="*/ 188618 h 377195"/>
              <a:gd name="connsiteX1" fmla="*/ 497343 w 685961"/>
              <a:gd name="connsiteY1" fmla="*/ 0 h 377195"/>
              <a:gd name="connsiteX2" fmla="*/ 308726 w 685961"/>
              <a:gd name="connsiteY2" fmla="*/ 188618 h 377195"/>
              <a:gd name="connsiteX3" fmla="*/ 308764 w 685961"/>
              <a:gd name="connsiteY3" fmla="*/ 188618 h 377195"/>
              <a:gd name="connsiteX4" fmla="*/ 308014 w 685961"/>
              <a:gd name="connsiteY4" fmla="*/ 203471 h 377195"/>
              <a:gd name="connsiteX5" fmla="*/ 163101 w 685961"/>
              <a:gd name="connsiteY5" fmla="*/ 334243 h 377195"/>
              <a:gd name="connsiteX6" fmla="*/ 60100 w 685961"/>
              <a:gd name="connsiteY6" fmla="*/ 291578 h 377195"/>
              <a:gd name="connsiteX7" fmla="*/ 50849 w 685961"/>
              <a:gd name="connsiteY7" fmla="*/ 277858 h 377195"/>
              <a:gd name="connsiteX8" fmla="*/ 0 w 685961"/>
              <a:gd name="connsiteY8" fmla="*/ 277858 h 377195"/>
              <a:gd name="connsiteX9" fmla="*/ 29728 w 685961"/>
              <a:gd name="connsiteY9" fmla="*/ 321950 h 377195"/>
              <a:gd name="connsiteX10" fmla="*/ 163101 w 685961"/>
              <a:gd name="connsiteY10" fmla="*/ 377195 h 377195"/>
              <a:gd name="connsiteX11" fmla="*/ 351719 w 685961"/>
              <a:gd name="connsiteY11" fmla="*/ 188577 h 377195"/>
              <a:gd name="connsiteX12" fmla="*/ 351680 w 685961"/>
              <a:gd name="connsiteY12" fmla="*/ 188577 h 377195"/>
              <a:gd name="connsiteX13" fmla="*/ 352430 w 685961"/>
              <a:gd name="connsiteY13" fmla="*/ 173725 h 377195"/>
              <a:gd name="connsiteX14" fmla="*/ 497343 w 685961"/>
              <a:gd name="connsiteY14" fmla="*/ 42952 h 377195"/>
              <a:gd name="connsiteX15" fmla="*/ 643009 w 685961"/>
              <a:gd name="connsiteY15" fmla="*/ 188618 h 377195"/>
              <a:gd name="connsiteX16" fmla="*/ 512237 w 685961"/>
              <a:gd name="connsiteY16" fmla="*/ 333532 h 377195"/>
              <a:gd name="connsiteX17" fmla="*/ 498308 w 685961"/>
              <a:gd name="connsiteY17" fmla="*/ 334235 h 377195"/>
              <a:gd name="connsiteX18" fmla="*/ 498074 w 685961"/>
              <a:gd name="connsiteY18" fmla="*/ 334212 h 377195"/>
              <a:gd name="connsiteX19" fmla="*/ 476591 w 685961"/>
              <a:gd name="connsiteY19" fmla="*/ 355694 h 377195"/>
              <a:gd name="connsiteX20" fmla="*/ 498074 w 685961"/>
              <a:gd name="connsiteY20" fmla="*/ 377177 h 377195"/>
              <a:gd name="connsiteX21" fmla="*/ 498153 w 685961"/>
              <a:gd name="connsiteY21" fmla="*/ 377169 h 377195"/>
              <a:gd name="connsiteX22" fmla="*/ 498153 w 685961"/>
              <a:gd name="connsiteY22" fmla="*/ 377195 h 377195"/>
              <a:gd name="connsiteX23" fmla="*/ 516628 w 685961"/>
              <a:gd name="connsiteY23" fmla="*/ 376262 h 377195"/>
              <a:gd name="connsiteX24" fmla="*/ 685961 w 685961"/>
              <a:gd name="connsiteY24" fmla="*/ 188618 h 377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85961" h="377195">
                <a:moveTo>
                  <a:pt x="685961" y="188618"/>
                </a:moveTo>
                <a:cubicBezTo>
                  <a:pt x="685961" y="84447"/>
                  <a:pt x="601514" y="0"/>
                  <a:pt x="497343" y="0"/>
                </a:cubicBezTo>
                <a:cubicBezTo>
                  <a:pt x="393172" y="0"/>
                  <a:pt x="308726" y="84447"/>
                  <a:pt x="308726" y="188618"/>
                </a:cubicBezTo>
                <a:lnTo>
                  <a:pt x="308764" y="188618"/>
                </a:lnTo>
                <a:lnTo>
                  <a:pt x="308014" y="203471"/>
                </a:lnTo>
                <a:cubicBezTo>
                  <a:pt x="300555" y="276923"/>
                  <a:pt x="238521" y="334243"/>
                  <a:pt x="163101" y="334243"/>
                </a:cubicBezTo>
                <a:cubicBezTo>
                  <a:pt x="122876" y="334243"/>
                  <a:pt x="86460" y="317939"/>
                  <a:pt x="60100" y="291578"/>
                </a:cubicBezTo>
                <a:lnTo>
                  <a:pt x="50849" y="277858"/>
                </a:lnTo>
                <a:lnTo>
                  <a:pt x="0" y="277858"/>
                </a:lnTo>
                <a:lnTo>
                  <a:pt x="29728" y="321950"/>
                </a:lnTo>
                <a:cubicBezTo>
                  <a:pt x="63861" y="356083"/>
                  <a:pt x="111015" y="377195"/>
                  <a:pt x="163101" y="377195"/>
                </a:cubicBezTo>
                <a:cubicBezTo>
                  <a:pt x="267272" y="377195"/>
                  <a:pt x="351719" y="292748"/>
                  <a:pt x="351719" y="188577"/>
                </a:cubicBezTo>
                <a:lnTo>
                  <a:pt x="351680" y="188577"/>
                </a:lnTo>
                <a:lnTo>
                  <a:pt x="352430" y="173725"/>
                </a:lnTo>
                <a:cubicBezTo>
                  <a:pt x="359889" y="100272"/>
                  <a:pt x="421923" y="42952"/>
                  <a:pt x="497343" y="42952"/>
                </a:cubicBezTo>
                <a:cubicBezTo>
                  <a:pt x="577792" y="42952"/>
                  <a:pt x="643009" y="108169"/>
                  <a:pt x="643009" y="188618"/>
                </a:cubicBezTo>
                <a:cubicBezTo>
                  <a:pt x="643009" y="264039"/>
                  <a:pt x="585690" y="326072"/>
                  <a:pt x="512237" y="333532"/>
                </a:cubicBezTo>
                <a:lnTo>
                  <a:pt x="498308" y="334235"/>
                </a:lnTo>
                <a:lnTo>
                  <a:pt x="498074" y="334212"/>
                </a:lnTo>
                <a:cubicBezTo>
                  <a:pt x="486209" y="334212"/>
                  <a:pt x="476591" y="343830"/>
                  <a:pt x="476591" y="355694"/>
                </a:cubicBezTo>
                <a:cubicBezTo>
                  <a:pt x="476591" y="367559"/>
                  <a:pt x="486209" y="377177"/>
                  <a:pt x="498074" y="377177"/>
                </a:cubicBezTo>
                <a:lnTo>
                  <a:pt x="498153" y="377169"/>
                </a:lnTo>
                <a:lnTo>
                  <a:pt x="498153" y="377195"/>
                </a:lnTo>
                <a:lnTo>
                  <a:pt x="516628" y="376262"/>
                </a:lnTo>
                <a:cubicBezTo>
                  <a:pt x="611740" y="366603"/>
                  <a:pt x="685961" y="286278"/>
                  <a:pt x="685961" y="188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1" name="楕円 200">
            <a:extLst>
              <a:ext uri="{FF2B5EF4-FFF2-40B4-BE49-F238E27FC236}">
                <a16:creationId xmlns:a16="http://schemas.microsoft.com/office/drawing/2014/main" id="{A36FAF4F-DF45-6B0A-AFEE-837732F16368}"/>
              </a:ext>
            </a:extLst>
          </p:cNvPr>
          <p:cNvSpPr/>
          <p:nvPr/>
        </p:nvSpPr>
        <p:spPr bwMode="auto">
          <a:xfrm>
            <a:off x="1744812" y="1231061"/>
            <a:ext cx="190500" cy="1905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2" name="フリーフォーム: 図形 201">
            <a:extLst>
              <a:ext uri="{FF2B5EF4-FFF2-40B4-BE49-F238E27FC236}">
                <a16:creationId xmlns:a16="http://schemas.microsoft.com/office/drawing/2014/main" id="{C15E4C75-918A-A1FA-42FE-6E800993B404}"/>
              </a:ext>
            </a:extLst>
          </p:cNvPr>
          <p:cNvSpPr/>
          <p:nvPr/>
        </p:nvSpPr>
        <p:spPr bwMode="auto">
          <a:xfrm>
            <a:off x="1492971" y="1869617"/>
            <a:ext cx="675075" cy="1620180"/>
          </a:xfrm>
          <a:custGeom>
            <a:avLst/>
            <a:gdLst>
              <a:gd name="connsiteX0" fmla="*/ 332072 w 675075"/>
              <a:gd name="connsiteY0" fmla="*/ 31168 h 1620180"/>
              <a:gd name="connsiteX1" fmla="*/ 270889 w 675075"/>
              <a:gd name="connsiteY1" fmla="*/ 92351 h 1620180"/>
              <a:gd name="connsiteX2" fmla="*/ 332072 w 675075"/>
              <a:gd name="connsiteY2" fmla="*/ 153534 h 1620180"/>
              <a:gd name="connsiteX3" fmla="*/ 393255 w 675075"/>
              <a:gd name="connsiteY3" fmla="*/ 92351 h 1620180"/>
              <a:gd name="connsiteX4" fmla="*/ 332072 w 675075"/>
              <a:gd name="connsiteY4" fmla="*/ 31168 h 1620180"/>
              <a:gd name="connsiteX5" fmla="*/ 0 w 675075"/>
              <a:gd name="connsiteY5" fmla="*/ 0 h 1620180"/>
              <a:gd name="connsiteX6" fmla="*/ 675075 w 675075"/>
              <a:gd name="connsiteY6" fmla="*/ 0 h 1620180"/>
              <a:gd name="connsiteX7" fmla="*/ 675075 w 675075"/>
              <a:gd name="connsiteY7" fmla="*/ 1620180 h 1620180"/>
              <a:gd name="connsiteX8" fmla="*/ 0 w 675075"/>
              <a:gd name="connsiteY8" fmla="*/ 162018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075" h="1620180">
                <a:moveTo>
                  <a:pt x="332072" y="31168"/>
                </a:moveTo>
                <a:cubicBezTo>
                  <a:pt x="298282" y="31168"/>
                  <a:pt x="270889" y="58561"/>
                  <a:pt x="270889" y="92351"/>
                </a:cubicBezTo>
                <a:cubicBezTo>
                  <a:pt x="270889" y="126141"/>
                  <a:pt x="298282" y="153534"/>
                  <a:pt x="332072" y="153534"/>
                </a:cubicBezTo>
                <a:cubicBezTo>
                  <a:pt x="365862" y="153534"/>
                  <a:pt x="393255" y="126141"/>
                  <a:pt x="393255" y="92351"/>
                </a:cubicBezTo>
                <a:cubicBezTo>
                  <a:pt x="393255" y="58561"/>
                  <a:pt x="365862" y="31168"/>
                  <a:pt x="332072" y="31168"/>
                </a:cubicBezTo>
                <a:close/>
                <a:moveTo>
                  <a:pt x="0" y="0"/>
                </a:moveTo>
                <a:lnTo>
                  <a:pt x="675075" y="0"/>
                </a:lnTo>
                <a:lnTo>
                  <a:pt x="675075" y="1620180"/>
                </a:lnTo>
                <a:lnTo>
                  <a:pt x="0" y="16201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3" name="フリーフォーム: 図形 202">
            <a:extLst>
              <a:ext uri="{FF2B5EF4-FFF2-40B4-BE49-F238E27FC236}">
                <a16:creationId xmlns:a16="http://schemas.microsoft.com/office/drawing/2014/main" id="{BAF82778-B9B8-A187-7C20-A218CFEB0415}"/>
              </a:ext>
            </a:extLst>
          </p:cNvPr>
          <p:cNvSpPr/>
          <p:nvPr/>
        </p:nvSpPr>
        <p:spPr bwMode="auto">
          <a:xfrm rot="5400000" flipH="1">
            <a:off x="1797996" y="1758640"/>
            <a:ext cx="209292" cy="256743"/>
          </a:xfrm>
          <a:custGeom>
            <a:avLst/>
            <a:gdLst>
              <a:gd name="connsiteX0" fmla="*/ 209292 w 209292"/>
              <a:gd name="connsiteY0" fmla="*/ 21562 h 256743"/>
              <a:gd name="connsiteX1" fmla="*/ 187809 w 209292"/>
              <a:gd name="connsiteY1" fmla="*/ 79 h 256743"/>
              <a:gd name="connsiteX2" fmla="*/ 187808 w 209292"/>
              <a:gd name="connsiteY2" fmla="*/ 80 h 256743"/>
              <a:gd name="connsiteX3" fmla="*/ 187808 w 209292"/>
              <a:gd name="connsiteY3" fmla="*/ 0 h 256743"/>
              <a:gd name="connsiteX4" fmla="*/ 169333 w 209292"/>
              <a:gd name="connsiteY4" fmla="*/ 933 h 256743"/>
              <a:gd name="connsiteX5" fmla="*/ 0 w 209292"/>
              <a:gd name="connsiteY5" fmla="*/ 188577 h 256743"/>
              <a:gd name="connsiteX6" fmla="*/ 12968 w 209292"/>
              <a:gd name="connsiteY6" fmla="*/ 252812 h 256743"/>
              <a:gd name="connsiteX7" fmla="*/ 25837 w 209292"/>
              <a:gd name="connsiteY7" fmla="*/ 256743 h 256743"/>
              <a:gd name="connsiteX8" fmla="*/ 55932 w 209292"/>
              <a:gd name="connsiteY8" fmla="*/ 247550 h 256743"/>
              <a:gd name="connsiteX9" fmla="*/ 54399 w 209292"/>
              <a:gd name="connsiteY9" fmla="*/ 245277 h 256743"/>
              <a:gd name="connsiteX10" fmla="*/ 42952 w 209292"/>
              <a:gd name="connsiteY10" fmla="*/ 188577 h 256743"/>
              <a:gd name="connsiteX11" fmla="*/ 173724 w 209292"/>
              <a:gd name="connsiteY11" fmla="*/ 43663 h 256743"/>
              <a:gd name="connsiteX12" fmla="*/ 187196 w 209292"/>
              <a:gd name="connsiteY12" fmla="*/ 42983 h 256743"/>
              <a:gd name="connsiteX13" fmla="*/ 187809 w 209292"/>
              <a:gd name="connsiteY13" fmla="*/ 43045 h 256743"/>
              <a:gd name="connsiteX14" fmla="*/ 209292 w 209292"/>
              <a:gd name="connsiteY14" fmla="*/ 21562 h 25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9292" h="256743">
                <a:moveTo>
                  <a:pt x="209292" y="21562"/>
                </a:moveTo>
                <a:cubicBezTo>
                  <a:pt x="209292" y="9698"/>
                  <a:pt x="199674" y="79"/>
                  <a:pt x="187809" y="79"/>
                </a:cubicBezTo>
                <a:lnTo>
                  <a:pt x="187808" y="80"/>
                </a:lnTo>
                <a:lnTo>
                  <a:pt x="187808" y="0"/>
                </a:lnTo>
                <a:lnTo>
                  <a:pt x="169333" y="933"/>
                </a:lnTo>
                <a:cubicBezTo>
                  <a:pt x="74221" y="10592"/>
                  <a:pt x="0" y="90917"/>
                  <a:pt x="0" y="188577"/>
                </a:cubicBezTo>
                <a:lnTo>
                  <a:pt x="12968" y="252812"/>
                </a:lnTo>
                <a:lnTo>
                  <a:pt x="25837" y="256743"/>
                </a:lnTo>
                <a:lnTo>
                  <a:pt x="55932" y="247550"/>
                </a:lnTo>
                <a:lnTo>
                  <a:pt x="54399" y="245277"/>
                </a:lnTo>
                <a:cubicBezTo>
                  <a:pt x="47028" y="227850"/>
                  <a:pt x="42952" y="208689"/>
                  <a:pt x="42952" y="188577"/>
                </a:cubicBezTo>
                <a:cubicBezTo>
                  <a:pt x="42952" y="113156"/>
                  <a:pt x="100271" y="51123"/>
                  <a:pt x="173724" y="43663"/>
                </a:cubicBezTo>
                <a:lnTo>
                  <a:pt x="187196" y="42983"/>
                </a:lnTo>
                <a:lnTo>
                  <a:pt x="187809" y="43045"/>
                </a:lnTo>
                <a:cubicBezTo>
                  <a:pt x="199674" y="43045"/>
                  <a:pt x="209292" y="33427"/>
                  <a:pt x="209292" y="2156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4" name="フリーフォーム: 図形 203">
            <a:extLst>
              <a:ext uri="{FF2B5EF4-FFF2-40B4-BE49-F238E27FC236}">
                <a16:creationId xmlns:a16="http://schemas.microsoft.com/office/drawing/2014/main" id="{FC9D32EF-41F1-ABD6-5CAC-3919F7E57CF4}"/>
              </a:ext>
            </a:extLst>
          </p:cNvPr>
          <p:cNvSpPr/>
          <p:nvPr/>
        </p:nvSpPr>
        <p:spPr bwMode="auto">
          <a:xfrm rot="5400000" flipH="1">
            <a:off x="2301691" y="1434563"/>
            <a:ext cx="685961" cy="377195"/>
          </a:xfrm>
          <a:custGeom>
            <a:avLst/>
            <a:gdLst>
              <a:gd name="connsiteX0" fmla="*/ 685961 w 685961"/>
              <a:gd name="connsiteY0" fmla="*/ 188618 h 377195"/>
              <a:gd name="connsiteX1" fmla="*/ 497343 w 685961"/>
              <a:gd name="connsiteY1" fmla="*/ 0 h 377195"/>
              <a:gd name="connsiteX2" fmla="*/ 308726 w 685961"/>
              <a:gd name="connsiteY2" fmla="*/ 188618 h 377195"/>
              <a:gd name="connsiteX3" fmla="*/ 308764 w 685961"/>
              <a:gd name="connsiteY3" fmla="*/ 188618 h 377195"/>
              <a:gd name="connsiteX4" fmla="*/ 308014 w 685961"/>
              <a:gd name="connsiteY4" fmla="*/ 203471 h 377195"/>
              <a:gd name="connsiteX5" fmla="*/ 163101 w 685961"/>
              <a:gd name="connsiteY5" fmla="*/ 334243 h 377195"/>
              <a:gd name="connsiteX6" fmla="*/ 60100 w 685961"/>
              <a:gd name="connsiteY6" fmla="*/ 291578 h 377195"/>
              <a:gd name="connsiteX7" fmla="*/ 50849 w 685961"/>
              <a:gd name="connsiteY7" fmla="*/ 277858 h 377195"/>
              <a:gd name="connsiteX8" fmla="*/ 0 w 685961"/>
              <a:gd name="connsiteY8" fmla="*/ 277858 h 377195"/>
              <a:gd name="connsiteX9" fmla="*/ 29728 w 685961"/>
              <a:gd name="connsiteY9" fmla="*/ 321950 h 377195"/>
              <a:gd name="connsiteX10" fmla="*/ 163101 w 685961"/>
              <a:gd name="connsiteY10" fmla="*/ 377195 h 377195"/>
              <a:gd name="connsiteX11" fmla="*/ 351719 w 685961"/>
              <a:gd name="connsiteY11" fmla="*/ 188577 h 377195"/>
              <a:gd name="connsiteX12" fmla="*/ 351680 w 685961"/>
              <a:gd name="connsiteY12" fmla="*/ 188577 h 377195"/>
              <a:gd name="connsiteX13" fmla="*/ 352430 w 685961"/>
              <a:gd name="connsiteY13" fmla="*/ 173725 h 377195"/>
              <a:gd name="connsiteX14" fmla="*/ 497343 w 685961"/>
              <a:gd name="connsiteY14" fmla="*/ 42952 h 377195"/>
              <a:gd name="connsiteX15" fmla="*/ 643009 w 685961"/>
              <a:gd name="connsiteY15" fmla="*/ 188618 h 377195"/>
              <a:gd name="connsiteX16" fmla="*/ 512237 w 685961"/>
              <a:gd name="connsiteY16" fmla="*/ 333532 h 377195"/>
              <a:gd name="connsiteX17" fmla="*/ 498308 w 685961"/>
              <a:gd name="connsiteY17" fmla="*/ 334235 h 377195"/>
              <a:gd name="connsiteX18" fmla="*/ 498074 w 685961"/>
              <a:gd name="connsiteY18" fmla="*/ 334212 h 377195"/>
              <a:gd name="connsiteX19" fmla="*/ 476591 w 685961"/>
              <a:gd name="connsiteY19" fmla="*/ 355694 h 377195"/>
              <a:gd name="connsiteX20" fmla="*/ 498074 w 685961"/>
              <a:gd name="connsiteY20" fmla="*/ 377177 h 377195"/>
              <a:gd name="connsiteX21" fmla="*/ 498153 w 685961"/>
              <a:gd name="connsiteY21" fmla="*/ 377169 h 377195"/>
              <a:gd name="connsiteX22" fmla="*/ 498153 w 685961"/>
              <a:gd name="connsiteY22" fmla="*/ 377195 h 377195"/>
              <a:gd name="connsiteX23" fmla="*/ 516628 w 685961"/>
              <a:gd name="connsiteY23" fmla="*/ 376262 h 377195"/>
              <a:gd name="connsiteX24" fmla="*/ 685961 w 685961"/>
              <a:gd name="connsiteY24" fmla="*/ 188618 h 377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85961" h="377195">
                <a:moveTo>
                  <a:pt x="685961" y="188618"/>
                </a:moveTo>
                <a:cubicBezTo>
                  <a:pt x="685961" y="84447"/>
                  <a:pt x="601514" y="0"/>
                  <a:pt x="497343" y="0"/>
                </a:cubicBezTo>
                <a:cubicBezTo>
                  <a:pt x="393172" y="0"/>
                  <a:pt x="308726" y="84447"/>
                  <a:pt x="308726" y="188618"/>
                </a:cubicBezTo>
                <a:lnTo>
                  <a:pt x="308764" y="188618"/>
                </a:lnTo>
                <a:lnTo>
                  <a:pt x="308014" y="203471"/>
                </a:lnTo>
                <a:cubicBezTo>
                  <a:pt x="300555" y="276923"/>
                  <a:pt x="238521" y="334243"/>
                  <a:pt x="163101" y="334243"/>
                </a:cubicBezTo>
                <a:cubicBezTo>
                  <a:pt x="122876" y="334243"/>
                  <a:pt x="86460" y="317939"/>
                  <a:pt x="60100" y="291578"/>
                </a:cubicBezTo>
                <a:lnTo>
                  <a:pt x="50849" y="277858"/>
                </a:lnTo>
                <a:lnTo>
                  <a:pt x="0" y="277858"/>
                </a:lnTo>
                <a:lnTo>
                  <a:pt x="29728" y="321950"/>
                </a:lnTo>
                <a:cubicBezTo>
                  <a:pt x="63861" y="356083"/>
                  <a:pt x="111015" y="377195"/>
                  <a:pt x="163101" y="377195"/>
                </a:cubicBezTo>
                <a:cubicBezTo>
                  <a:pt x="267272" y="377195"/>
                  <a:pt x="351719" y="292748"/>
                  <a:pt x="351719" y="188577"/>
                </a:cubicBezTo>
                <a:lnTo>
                  <a:pt x="351680" y="188577"/>
                </a:lnTo>
                <a:lnTo>
                  <a:pt x="352430" y="173725"/>
                </a:lnTo>
                <a:cubicBezTo>
                  <a:pt x="359889" y="100272"/>
                  <a:pt x="421923" y="42952"/>
                  <a:pt x="497343" y="42952"/>
                </a:cubicBezTo>
                <a:cubicBezTo>
                  <a:pt x="577792" y="42952"/>
                  <a:pt x="643009" y="108169"/>
                  <a:pt x="643009" y="188618"/>
                </a:cubicBezTo>
                <a:cubicBezTo>
                  <a:pt x="643009" y="264039"/>
                  <a:pt x="585690" y="326072"/>
                  <a:pt x="512237" y="333532"/>
                </a:cubicBezTo>
                <a:lnTo>
                  <a:pt x="498308" y="334235"/>
                </a:lnTo>
                <a:lnTo>
                  <a:pt x="498074" y="334212"/>
                </a:lnTo>
                <a:cubicBezTo>
                  <a:pt x="486209" y="334212"/>
                  <a:pt x="476591" y="343830"/>
                  <a:pt x="476591" y="355694"/>
                </a:cubicBezTo>
                <a:cubicBezTo>
                  <a:pt x="476591" y="367559"/>
                  <a:pt x="486209" y="377177"/>
                  <a:pt x="498074" y="377177"/>
                </a:cubicBezTo>
                <a:lnTo>
                  <a:pt x="498153" y="377169"/>
                </a:lnTo>
                <a:lnTo>
                  <a:pt x="498153" y="377195"/>
                </a:lnTo>
                <a:lnTo>
                  <a:pt x="516628" y="376262"/>
                </a:lnTo>
                <a:cubicBezTo>
                  <a:pt x="611740" y="366603"/>
                  <a:pt x="685961" y="286278"/>
                  <a:pt x="685961" y="1886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5" name="楕円 204">
            <a:extLst>
              <a:ext uri="{FF2B5EF4-FFF2-40B4-BE49-F238E27FC236}">
                <a16:creationId xmlns:a16="http://schemas.microsoft.com/office/drawing/2014/main" id="{012A666C-4FCA-6F8F-F025-8884B5B3F633}"/>
              </a:ext>
            </a:extLst>
          </p:cNvPr>
          <p:cNvSpPr/>
          <p:nvPr/>
        </p:nvSpPr>
        <p:spPr bwMode="auto">
          <a:xfrm>
            <a:off x="2547068" y="1231061"/>
            <a:ext cx="190500" cy="1905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6" name="フリーフォーム: 図形 205">
            <a:extLst>
              <a:ext uri="{FF2B5EF4-FFF2-40B4-BE49-F238E27FC236}">
                <a16:creationId xmlns:a16="http://schemas.microsoft.com/office/drawing/2014/main" id="{4FA27388-F2C0-2A8F-E216-F30B134734E9}"/>
              </a:ext>
            </a:extLst>
          </p:cNvPr>
          <p:cNvSpPr/>
          <p:nvPr/>
        </p:nvSpPr>
        <p:spPr bwMode="auto">
          <a:xfrm>
            <a:off x="2295227" y="1869617"/>
            <a:ext cx="675075" cy="1620180"/>
          </a:xfrm>
          <a:custGeom>
            <a:avLst/>
            <a:gdLst>
              <a:gd name="connsiteX0" fmla="*/ 332072 w 675075"/>
              <a:gd name="connsiteY0" fmla="*/ 31168 h 1620180"/>
              <a:gd name="connsiteX1" fmla="*/ 270889 w 675075"/>
              <a:gd name="connsiteY1" fmla="*/ 92351 h 1620180"/>
              <a:gd name="connsiteX2" fmla="*/ 332072 w 675075"/>
              <a:gd name="connsiteY2" fmla="*/ 153534 h 1620180"/>
              <a:gd name="connsiteX3" fmla="*/ 393255 w 675075"/>
              <a:gd name="connsiteY3" fmla="*/ 92351 h 1620180"/>
              <a:gd name="connsiteX4" fmla="*/ 332072 w 675075"/>
              <a:gd name="connsiteY4" fmla="*/ 31168 h 1620180"/>
              <a:gd name="connsiteX5" fmla="*/ 0 w 675075"/>
              <a:gd name="connsiteY5" fmla="*/ 0 h 1620180"/>
              <a:gd name="connsiteX6" fmla="*/ 675075 w 675075"/>
              <a:gd name="connsiteY6" fmla="*/ 0 h 1620180"/>
              <a:gd name="connsiteX7" fmla="*/ 675075 w 675075"/>
              <a:gd name="connsiteY7" fmla="*/ 1620180 h 1620180"/>
              <a:gd name="connsiteX8" fmla="*/ 0 w 675075"/>
              <a:gd name="connsiteY8" fmla="*/ 162018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5075" h="1620180">
                <a:moveTo>
                  <a:pt x="332072" y="31168"/>
                </a:moveTo>
                <a:cubicBezTo>
                  <a:pt x="298282" y="31168"/>
                  <a:pt x="270889" y="58561"/>
                  <a:pt x="270889" y="92351"/>
                </a:cubicBezTo>
                <a:cubicBezTo>
                  <a:pt x="270889" y="126141"/>
                  <a:pt x="298282" y="153534"/>
                  <a:pt x="332072" y="153534"/>
                </a:cubicBezTo>
                <a:cubicBezTo>
                  <a:pt x="365862" y="153534"/>
                  <a:pt x="393255" y="126141"/>
                  <a:pt x="393255" y="92351"/>
                </a:cubicBezTo>
                <a:cubicBezTo>
                  <a:pt x="393255" y="58561"/>
                  <a:pt x="365862" y="31168"/>
                  <a:pt x="332072" y="31168"/>
                </a:cubicBezTo>
                <a:close/>
                <a:moveTo>
                  <a:pt x="0" y="0"/>
                </a:moveTo>
                <a:lnTo>
                  <a:pt x="675075" y="0"/>
                </a:lnTo>
                <a:lnTo>
                  <a:pt x="675075" y="1620180"/>
                </a:lnTo>
                <a:lnTo>
                  <a:pt x="0" y="16201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7" name="フリーフォーム: 図形 206">
            <a:extLst>
              <a:ext uri="{FF2B5EF4-FFF2-40B4-BE49-F238E27FC236}">
                <a16:creationId xmlns:a16="http://schemas.microsoft.com/office/drawing/2014/main" id="{19372038-75A2-206C-2916-02A7EA9EFBD9}"/>
              </a:ext>
            </a:extLst>
          </p:cNvPr>
          <p:cNvSpPr/>
          <p:nvPr/>
        </p:nvSpPr>
        <p:spPr bwMode="auto">
          <a:xfrm rot="5400000" flipH="1">
            <a:off x="2600252" y="1758640"/>
            <a:ext cx="209292" cy="256743"/>
          </a:xfrm>
          <a:custGeom>
            <a:avLst/>
            <a:gdLst>
              <a:gd name="connsiteX0" fmla="*/ 209292 w 209292"/>
              <a:gd name="connsiteY0" fmla="*/ 21562 h 256743"/>
              <a:gd name="connsiteX1" fmla="*/ 187809 w 209292"/>
              <a:gd name="connsiteY1" fmla="*/ 79 h 256743"/>
              <a:gd name="connsiteX2" fmla="*/ 187808 w 209292"/>
              <a:gd name="connsiteY2" fmla="*/ 80 h 256743"/>
              <a:gd name="connsiteX3" fmla="*/ 187808 w 209292"/>
              <a:gd name="connsiteY3" fmla="*/ 0 h 256743"/>
              <a:gd name="connsiteX4" fmla="*/ 169333 w 209292"/>
              <a:gd name="connsiteY4" fmla="*/ 933 h 256743"/>
              <a:gd name="connsiteX5" fmla="*/ 0 w 209292"/>
              <a:gd name="connsiteY5" fmla="*/ 188577 h 256743"/>
              <a:gd name="connsiteX6" fmla="*/ 12968 w 209292"/>
              <a:gd name="connsiteY6" fmla="*/ 252812 h 256743"/>
              <a:gd name="connsiteX7" fmla="*/ 25837 w 209292"/>
              <a:gd name="connsiteY7" fmla="*/ 256743 h 256743"/>
              <a:gd name="connsiteX8" fmla="*/ 55932 w 209292"/>
              <a:gd name="connsiteY8" fmla="*/ 247550 h 256743"/>
              <a:gd name="connsiteX9" fmla="*/ 54399 w 209292"/>
              <a:gd name="connsiteY9" fmla="*/ 245277 h 256743"/>
              <a:gd name="connsiteX10" fmla="*/ 42952 w 209292"/>
              <a:gd name="connsiteY10" fmla="*/ 188577 h 256743"/>
              <a:gd name="connsiteX11" fmla="*/ 173724 w 209292"/>
              <a:gd name="connsiteY11" fmla="*/ 43663 h 256743"/>
              <a:gd name="connsiteX12" fmla="*/ 187196 w 209292"/>
              <a:gd name="connsiteY12" fmla="*/ 42983 h 256743"/>
              <a:gd name="connsiteX13" fmla="*/ 187809 w 209292"/>
              <a:gd name="connsiteY13" fmla="*/ 43045 h 256743"/>
              <a:gd name="connsiteX14" fmla="*/ 209292 w 209292"/>
              <a:gd name="connsiteY14" fmla="*/ 21562 h 25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09292" h="256743">
                <a:moveTo>
                  <a:pt x="209292" y="21562"/>
                </a:moveTo>
                <a:cubicBezTo>
                  <a:pt x="209292" y="9698"/>
                  <a:pt x="199674" y="79"/>
                  <a:pt x="187809" y="79"/>
                </a:cubicBezTo>
                <a:lnTo>
                  <a:pt x="187808" y="80"/>
                </a:lnTo>
                <a:lnTo>
                  <a:pt x="187808" y="0"/>
                </a:lnTo>
                <a:lnTo>
                  <a:pt x="169333" y="933"/>
                </a:lnTo>
                <a:cubicBezTo>
                  <a:pt x="74221" y="10592"/>
                  <a:pt x="0" y="90917"/>
                  <a:pt x="0" y="188577"/>
                </a:cubicBezTo>
                <a:lnTo>
                  <a:pt x="12968" y="252812"/>
                </a:lnTo>
                <a:lnTo>
                  <a:pt x="25837" y="256743"/>
                </a:lnTo>
                <a:lnTo>
                  <a:pt x="55932" y="247550"/>
                </a:lnTo>
                <a:lnTo>
                  <a:pt x="54399" y="245277"/>
                </a:lnTo>
                <a:cubicBezTo>
                  <a:pt x="47028" y="227850"/>
                  <a:pt x="42952" y="208689"/>
                  <a:pt x="42952" y="188577"/>
                </a:cubicBezTo>
                <a:cubicBezTo>
                  <a:pt x="42952" y="113156"/>
                  <a:pt x="100271" y="51123"/>
                  <a:pt x="173724" y="43663"/>
                </a:cubicBezTo>
                <a:lnTo>
                  <a:pt x="187196" y="42983"/>
                </a:lnTo>
                <a:lnTo>
                  <a:pt x="187809" y="43045"/>
                </a:lnTo>
                <a:cubicBezTo>
                  <a:pt x="199674" y="43045"/>
                  <a:pt x="209292" y="33427"/>
                  <a:pt x="209292" y="2156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714BFFC0-14A7-C5FF-4A62-981CEE62DECB}"/>
              </a:ext>
            </a:extLst>
          </p:cNvPr>
          <p:cNvGrpSpPr/>
          <p:nvPr/>
        </p:nvGrpSpPr>
        <p:grpSpPr>
          <a:xfrm>
            <a:off x="664609" y="5983983"/>
            <a:ext cx="8603966" cy="404274"/>
            <a:chOff x="664609" y="3813826"/>
            <a:chExt cx="8603966" cy="404274"/>
          </a:xfrm>
          <a:solidFill>
            <a:schemeClr val="tx1"/>
          </a:solidFill>
        </p:grpSpPr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25BF59B-A5C3-8DEA-C050-7BE6798C8540}"/>
                </a:ext>
              </a:extLst>
            </p:cNvPr>
            <p:cNvSpPr/>
            <p:nvPr/>
          </p:nvSpPr>
          <p:spPr bwMode="auto">
            <a:xfrm flipH="1">
              <a:off x="66460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5183D049-83A7-CD58-3BEC-E3813CAFD8BE}"/>
                </a:ext>
              </a:extLst>
            </p:cNvPr>
            <p:cNvSpPr/>
            <p:nvPr/>
          </p:nvSpPr>
          <p:spPr bwMode="auto">
            <a:xfrm flipH="1">
              <a:off x="126779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1EF890D5-1B29-8520-1165-5A3C859545AD}"/>
                </a:ext>
              </a:extLst>
            </p:cNvPr>
            <p:cNvSpPr/>
            <p:nvPr/>
          </p:nvSpPr>
          <p:spPr bwMode="auto">
            <a:xfrm flipH="1">
              <a:off x="187097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26584563-84D8-881B-56F2-42FC5B64A6C8}"/>
                </a:ext>
              </a:extLst>
            </p:cNvPr>
            <p:cNvSpPr/>
            <p:nvPr/>
          </p:nvSpPr>
          <p:spPr bwMode="auto">
            <a:xfrm flipH="1">
              <a:off x="247416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58F4889-BFDC-630F-CABA-B561F6E2132C}"/>
                </a:ext>
              </a:extLst>
            </p:cNvPr>
            <p:cNvSpPr/>
            <p:nvPr/>
          </p:nvSpPr>
          <p:spPr bwMode="auto">
            <a:xfrm flipH="1">
              <a:off x="307734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8F99ABCC-7A94-4081-1C62-829FA494B420}"/>
                </a:ext>
              </a:extLst>
            </p:cNvPr>
            <p:cNvSpPr/>
            <p:nvPr/>
          </p:nvSpPr>
          <p:spPr bwMode="auto">
            <a:xfrm flipH="1">
              <a:off x="368053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A1B19314-55C9-D0F7-4255-6F2B0096F053}"/>
                </a:ext>
              </a:extLst>
            </p:cNvPr>
            <p:cNvSpPr/>
            <p:nvPr/>
          </p:nvSpPr>
          <p:spPr bwMode="auto">
            <a:xfrm flipH="1">
              <a:off x="428371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D1C42CD5-238C-49A4-7B12-C40DF213AFC4}"/>
                </a:ext>
              </a:extLst>
            </p:cNvPr>
            <p:cNvSpPr/>
            <p:nvPr/>
          </p:nvSpPr>
          <p:spPr bwMode="auto">
            <a:xfrm flipH="1">
              <a:off x="488690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417A188F-811A-4D6E-BDCE-EA4CE2CABD0D}"/>
                </a:ext>
              </a:extLst>
            </p:cNvPr>
            <p:cNvSpPr/>
            <p:nvPr/>
          </p:nvSpPr>
          <p:spPr bwMode="auto">
            <a:xfrm flipH="1">
              <a:off x="549008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3213F38-55AD-75C0-5A19-4CC2615EA5E1}"/>
                </a:ext>
              </a:extLst>
            </p:cNvPr>
            <p:cNvSpPr/>
            <p:nvPr/>
          </p:nvSpPr>
          <p:spPr bwMode="auto">
            <a:xfrm flipH="1">
              <a:off x="609327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C7AC45F9-72B8-DD22-0CF8-C1F062A0D511}"/>
                </a:ext>
              </a:extLst>
            </p:cNvPr>
            <p:cNvSpPr/>
            <p:nvPr/>
          </p:nvSpPr>
          <p:spPr bwMode="auto">
            <a:xfrm flipH="1">
              <a:off x="669645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A0E793EB-0244-B4D1-6829-1C77231C4ED0}"/>
                </a:ext>
              </a:extLst>
            </p:cNvPr>
            <p:cNvSpPr/>
            <p:nvPr/>
          </p:nvSpPr>
          <p:spPr bwMode="auto">
            <a:xfrm flipH="1">
              <a:off x="7299644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704433F5-E0AD-17CC-5F27-5E3711EBC804}"/>
                </a:ext>
              </a:extLst>
            </p:cNvPr>
            <p:cNvSpPr/>
            <p:nvPr/>
          </p:nvSpPr>
          <p:spPr bwMode="auto">
            <a:xfrm flipH="1">
              <a:off x="7902829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EACE668B-726E-5430-8815-0032D0502460}"/>
                </a:ext>
              </a:extLst>
            </p:cNvPr>
            <p:cNvSpPr/>
            <p:nvPr/>
          </p:nvSpPr>
          <p:spPr bwMode="auto">
            <a:xfrm flipH="1">
              <a:off x="8506020" y="3813826"/>
              <a:ext cx="762555" cy="404274"/>
            </a:xfrm>
            <a:custGeom>
              <a:avLst/>
              <a:gdLst>
                <a:gd name="connsiteX0" fmla="*/ 7352351 w 10004654"/>
                <a:gd name="connsiteY0" fmla="*/ 0 h 5304030"/>
                <a:gd name="connsiteX1" fmla="*/ 4700048 w 10004654"/>
                <a:gd name="connsiteY1" fmla="*/ 2652303 h 5304030"/>
                <a:gd name="connsiteX2" fmla="*/ 4700591 w 10004654"/>
                <a:gd name="connsiteY2" fmla="*/ 2652303 h 5304030"/>
                <a:gd name="connsiteX3" fmla="*/ 4690045 w 10004654"/>
                <a:gd name="connsiteY3" fmla="*/ 2861156 h 5304030"/>
                <a:gd name="connsiteX4" fmla="*/ 2652301 w 10004654"/>
                <a:gd name="connsiteY4" fmla="*/ 4700046 h 5304030"/>
                <a:gd name="connsiteX5" fmla="*/ 603982 w 10004654"/>
                <a:gd name="connsiteY5" fmla="*/ 2651727 h 5304030"/>
                <a:gd name="connsiteX6" fmla="*/ 2442871 w 10004654"/>
                <a:gd name="connsiteY6" fmla="*/ 613983 h 5304030"/>
                <a:gd name="connsiteX7" fmla="*/ 2632315 w 10004654"/>
                <a:gd name="connsiteY7" fmla="*/ 604417 h 5304030"/>
                <a:gd name="connsiteX8" fmla="*/ 2640932 w 10004654"/>
                <a:gd name="connsiteY8" fmla="*/ 605285 h 5304030"/>
                <a:gd name="connsiteX9" fmla="*/ 2943016 w 10004654"/>
                <a:gd name="connsiteY9" fmla="*/ 303201 h 5304030"/>
                <a:gd name="connsiteX10" fmla="*/ 2640932 w 10004654"/>
                <a:gd name="connsiteY10" fmla="*/ 1117 h 5304030"/>
                <a:gd name="connsiteX11" fmla="*/ 2640914 w 10004654"/>
                <a:gd name="connsiteY11" fmla="*/ 1119 h 5304030"/>
                <a:gd name="connsiteX12" fmla="*/ 2640914 w 10004654"/>
                <a:gd name="connsiteY12" fmla="*/ 0 h 5304030"/>
                <a:gd name="connsiteX13" fmla="*/ 2381119 w 10004654"/>
                <a:gd name="connsiteY13" fmla="*/ 13118 h 5304030"/>
                <a:gd name="connsiteX14" fmla="*/ 0 w 10004654"/>
                <a:gd name="connsiteY14" fmla="*/ 2651727 h 5304030"/>
                <a:gd name="connsiteX15" fmla="*/ 2652303 w 10004654"/>
                <a:gd name="connsiteY15" fmla="*/ 5304030 h 5304030"/>
                <a:gd name="connsiteX16" fmla="*/ 5304606 w 10004654"/>
                <a:gd name="connsiteY16" fmla="*/ 2651727 h 5304030"/>
                <a:gd name="connsiteX17" fmla="*/ 5304063 w 10004654"/>
                <a:gd name="connsiteY17" fmla="*/ 2651727 h 5304030"/>
                <a:gd name="connsiteX18" fmla="*/ 5314609 w 10004654"/>
                <a:gd name="connsiteY18" fmla="*/ 2442874 h 5304030"/>
                <a:gd name="connsiteX19" fmla="*/ 7352353 w 10004654"/>
                <a:gd name="connsiteY19" fmla="*/ 603984 h 5304030"/>
                <a:gd name="connsiteX20" fmla="*/ 9400672 w 10004654"/>
                <a:gd name="connsiteY20" fmla="*/ 2652303 h 5304030"/>
                <a:gd name="connsiteX21" fmla="*/ 7561783 w 10004654"/>
                <a:gd name="connsiteY21" fmla="*/ 4690047 h 5304030"/>
                <a:gd name="connsiteX22" fmla="*/ 7365922 w 10004654"/>
                <a:gd name="connsiteY22" fmla="*/ 4699938 h 5304030"/>
                <a:gd name="connsiteX23" fmla="*/ 7362621 w 10004654"/>
                <a:gd name="connsiteY23" fmla="*/ 4699605 h 5304030"/>
                <a:gd name="connsiteX24" fmla="*/ 7060537 w 10004654"/>
                <a:gd name="connsiteY24" fmla="*/ 5001689 h 5304030"/>
                <a:gd name="connsiteX25" fmla="*/ 7362621 w 10004654"/>
                <a:gd name="connsiteY25" fmla="*/ 5303773 h 5304030"/>
                <a:gd name="connsiteX26" fmla="*/ 7363740 w 10004654"/>
                <a:gd name="connsiteY26" fmla="*/ 5303660 h 5304030"/>
                <a:gd name="connsiteX27" fmla="*/ 7363740 w 10004654"/>
                <a:gd name="connsiteY27" fmla="*/ 5304030 h 5304030"/>
                <a:gd name="connsiteX28" fmla="*/ 7623535 w 10004654"/>
                <a:gd name="connsiteY28" fmla="*/ 5290912 h 5304030"/>
                <a:gd name="connsiteX29" fmla="*/ 10004654 w 10004654"/>
                <a:gd name="connsiteY29" fmla="*/ 2652303 h 5304030"/>
                <a:gd name="connsiteX30" fmla="*/ 7352351 w 10004654"/>
                <a:gd name="connsiteY30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004654" h="5304030">
                  <a:moveTo>
                    <a:pt x="7352351" y="0"/>
                  </a:moveTo>
                  <a:cubicBezTo>
                    <a:pt x="5887524" y="0"/>
                    <a:pt x="4700048" y="1187476"/>
                    <a:pt x="4700048" y="2652303"/>
                  </a:cubicBezTo>
                  <a:lnTo>
                    <a:pt x="4700591" y="2652303"/>
                  </a:lnTo>
                  <a:lnTo>
                    <a:pt x="4690045" y="2861156"/>
                  </a:lnTo>
                  <a:cubicBezTo>
                    <a:pt x="4585150" y="3894033"/>
                    <a:pt x="3712852" y="4700046"/>
                    <a:pt x="2652301" y="4700046"/>
                  </a:cubicBezTo>
                  <a:cubicBezTo>
                    <a:pt x="1521046" y="4700046"/>
                    <a:pt x="603982" y="3782983"/>
                    <a:pt x="603982" y="2651727"/>
                  </a:cubicBezTo>
                  <a:cubicBezTo>
                    <a:pt x="603982" y="1591176"/>
                    <a:pt x="1409994" y="718879"/>
                    <a:pt x="2442871" y="613983"/>
                  </a:cubicBezTo>
                  <a:lnTo>
                    <a:pt x="2632315" y="604417"/>
                  </a:lnTo>
                  <a:lnTo>
                    <a:pt x="2640932" y="605285"/>
                  </a:lnTo>
                  <a:cubicBezTo>
                    <a:pt x="2807768" y="605285"/>
                    <a:pt x="2943016" y="470037"/>
                    <a:pt x="2943016" y="303201"/>
                  </a:cubicBezTo>
                  <a:cubicBezTo>
                    <a:pt x="2943016" y="136365"/>
                    <a:pt x="2807768" y="1117"/>
                    <a:pt x="2640932" y="1117"/>
                  </a:cubicBezTo>
                  <a:lnTo>
                    <a:pt x="2640914" y="1119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4063" y="2651727"/>
                  </a:lnTo>
                  <a:lnTo>
                    <a:pt x="5314609" y="2442874"/>
                  </a:lnTo>
                  <a:cubicBezTo>
                    <a:pt x="5419504" y="1409997"/>
                    <a:pt x="6291802" y="603984"/>
                    <a:pt x="7352353" y="603984"/>
                  </a:cubicBezTo>
                  <a:cubicBezTo>
                    <a:pt x="8483608" y="603984"/>
                    <a:pt x="9400672" y="1521048"/>
                    <a:pt x="9400672" y="2652303"/>
                  </a:cubicBezTo>
                  <a:cubicBezTo>
                    <a:pt x="9400672" y="3712854"/>
                    <a:pt x="8594659" y="4585152"/>
                    <a:pt x="7561783" y="4690047"/>
                  </a:cubicBezTo>
                  <a:lnTo>
                    <a:pt x="7365922" y="4699938"/>
                  </a:lnTo>
                  <a:lnTo>
                    <a:pt x="7362621" y="4699605"/>
                  </a:lnTo>
                  <a:cubicBezTo>
                    <a:pt x="7195785" y="4699605"/>
                    <a:pt x="7060537" y="4834853"/>
                    <a:pt x="7060537" y="5001689"/>
                  </a:cubicBezTo>
                  <a:cubicBezTo>
                    <a:pt x="7060537" y="5168525"/>
                    <a:pt x="7195785" y="5303773"/>
                    <a:pt x="7362621" y="5303773"/>
                  </a:cubicBezTo>
                  <a:lnTo>
                    <a:pt x="7363740" y="5303660"/>
                  </a:lnTo>
                  <a:lnTo>
                    <a:pt x="7363740" y="5304030"/>
                  </a:lnTo>
                  <a:lnTo>
                    <a:pt x="7623535" y="5290912"/>
                  </a:lnTo>
                  <a:cubicBezTo>
                    <a:pt x="8960974" y="5155089"/>
                    <a:pt x="10004654" y="4025579"/>
                    <a:pt x="10004654" y="2652303"/>
                  </a:cubicBezTo>
                  <a:cubicBezTo>
                    <a:pt x="10004654" y="1187476"/>
                    <a:pt x="8817178" y="0"/>
                    <a:pt x="7352351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9BA7CCEF-7EF1-A2F7-F52A-0CBD5DD5179F}"/>
              </a:ext>
            </a:extLst>
          </p:cNvPr>
          <p:cNvGrpSpPr/>
          <p:nvPr/>
        </p:nvGrpSpPr>
        <p:grpSpPr>
          <a:xfrm>
            <a:off x="664609" y="5616351"/>
            <a:ext cx="8610351" cy="204285"/>
            <a:chOff x="664609" y="5234638"/>
            <a:chExt cx="8677620" cy="205881"/>
          </a:xfrm>
          <a:solidFill>
            <a:srgbClr val="FF33CC"/>
          </a:solidFill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80412BC-EEB9-37D4-A8A3-A4BFC368D189}"/>
                </a:ext>
              </a:extLst>
            </p:cNvPr>
            <p:cNvGrpSpPr/>
            <p:nvPr/>
          </p:nvGrpSpPr>
          <p:grpSpPr>
            <a:xfrm flipV="1">
              <a:off x="664609" y="5234638"/>
              <a:ext cx="4381665" cy="205881"/>
              <a:chOff x="664609" y="3813826"/>
              <a:chExt cx="8603966" cy="404274"/>
            </a:xfrm>
            <a:grpFill/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D8DD19D-3E83-9FCB-4F4A-E6B03DA53E0C}"/>
                  </a:ext>
                </a:extLst>
              </p:cNvPr>
              <p:cNvSpPr/>
              <p:nvPr/>
            </p:nvSpPr>
            <p:spPr bwMode="auto">
              <a:xfrm flipH="1">
                <a:off x="66460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5DE2F68B-B33A-F9CB-6641-BA91F2DA591E}"/>
                  </a:ext>
                </a:extLst>
              </p:cNvPr>
              <p:cNvSpPr/>
              <p:nvPr/>
            </p:nvSpPr>
            <p:spPr bwMode="auto">
              <a:xfrm flipH="1">
                <a:off x="126779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AFA26D1-DFC1-D4F0-18E9-7F996B636E1E}"/>
                  </a:ext>
                </a:extLst>
              </p:cNvPr>
              <p:cNvSpPr/>
              <p:nvPr/>
            </p:nvSpPr>
            <p:spPr bwMode="auto">
              <a:xfrm flipH="1">
                <a:off x="187097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FEA4F34-A669-F31C-13EA-095636ADF520}"/>
                  </a:ext>
                </a:extLst>
              </p:cNvPr>
              <p:cNvSpPr/>
              <p:nvPr/>
            </p:nvSpPr>
            <p:spPr bwMode="auto">
              <a:xfrm flipH="1">
                <a:off x="247416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BD9FD1F-2421-E75A-A1D6-4930073E626C}"/>
                  </a:ext>
                </a:extLst>
              </p:cNvPr>
              <p:cNvSpPr/>
              <p:nvPr/>
            </p:nvSpPr>
            <p:spPr bwMode="auto">
              <a:xfrm flipH="1">
                <a:off x="307734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062806E-5BD6-463A-DA23-CC33B2086020}"/>
                  </a:ext>
                </a:extLst>
              </p:cNvPr>
              <p:cNvSpPr/>
              <p:nvPr/>
            </p:nvSpPr>
            <p:spPr bwMode="auto">
              <a:xfrm flipH="1">
                <a:off x="368053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8633620-03C2-5710-059F-41E6CE7DC0AC}"/>
                  </a:ext>
                </a:extLst>
              </p:cNvPr>
              <p:cNvSpPr/>
              <p:nvPr/>
            </p:nvSpPr>
            <p:spPr bwMode="auto">
              <a:xfrm flipH="1">
                <a:off x="428371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C2818D1-E04B-9E19-52CC-E17D2F381F25}"/>
                  </a:ext>
                </a:extLst>
              </p:cNvPr>
              <p:cNvSpPr/>
              <p:nvPr/>
            </p:nvSpPr>
            <p:spPr bwMode="auto">
              <a:xfrm flipH="1">
                <a:off x="488690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540440C-7D66-5AC2-D6CE-7E9DD2C957A8}"/>
                  </a:ext>
                </a:extLst>
              </p:cNvPr>
              <p:cNvSpPr/>
              <p:nvPr/>
            </p:nvSpPr>
            <p:spPr bwMode="auto">
              <a:xfrm flipH="1">
                <a:off x="549008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E6481EC-4202-E4DD-442D-2A24D8E2520E}"/>
                  </a:ext>
                </a:extLst>
              </p:cNvPr>
              <p:cNvSpPr/>
              <p:nvPr/>
            </p:nvSpPr>
            <p:spPr bwMode="auto">
              <a:xfrm flipH="1">
                <a:off x="609327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899754A-2D84-DA5D-407F-C849919256CE}"/>
                  </a:ext>
                </a:extLst>
              </p:cNvPr>
              <p:cNvSpPr/>
              <p:nvPr/>
            </p:nvSpPr>
            <p:spPr bwMode="auto">
              <a:xfrm flipH="1">
                <a:off x="669645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EE7B2D7-4D45-3526-ECAF-B6087C82BF14}"/>
                  </a:ext>
                </a:extLst>
              </p:cNvPr>
              <p:cNvSpPr/>
              <p:nvPr/>
            </p:nvSpPr>
            <p:spPr bwMode="auto">
              <a:xfrm flipH="1">
                <a:off x="729964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1F3DB4AC-CB52-7D1B-39B1-E97F5BFCF934}"/>
                  </a:ext>
                </a:extLst>
              </p:cNvPr>
              <p:cNvSpPr/>
              <p:nvPr/>
            </p:nvSpPr>
            <p:spPr bwMode="auto">
              <a:xfrm flipH="1">
                <a:off x="790282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841BF3D-82AC-2CAF-A3EA-D8122872AB6E}"/>
                  </a:ext>
                </a:extLst>
              </p:cNvPr>
              <p:cNvSpPr/>
              <p:nvPr/>
            </p:nvSpPr>
            <p:spPr bwMode="auto">
              <a:xfrm flipH="1">
                <a:off x="8506020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8421840-7509-497A-B6B2-D9915D2E62CE}"/>
                </a:ext>
              </a:extLst>
            </p:cNvPr>
            <p:cNvGrpSpPr/>
            <p:nvPr/>
          </p:nvGrpSpPr>
          <p:grpSpPr>
            <a:xfrm flipV="1">
              <a:off x="4960564" y="5234638"/>
              <a:ext cx="4381665" cy="205881"/>
              <a:chOff x="664609" y="3813826"/>
              <a:chExt cx="8603966" cy="404274"/>
            </a:xfrm>
            <a:grpFill/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435B7C60-A0BE-D725-1AE8-C9E913909224}"/>
                  </a:ext>
                </a:extLst>
              </p:cNvPr>
              <p:cNvSpPr/>
              <p:nvPr/>
            </p:nvSpPr>
            <p:spPr bwMode="auto">
              <a:xfrm flipH="1">
                <a:off x="66460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807C610-E036-62FB-FE58-D3804C393DAE}"/>
                  </a:ext>
                </a:extLst>
              </p:cNvPr>
              <p:cNvSpPr/>
              <p:nvPr/>
            </p:nvSpPr>
            <p:spPr bwMode="auto">
              <a:xfrm flipH="1">
                <a:off x="126779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40F9B2F-ABCF-2262-42C9-D5C180F0FBF2}"/>
                  </a:ext>
                </a:extLst>
              </p:cNvPr>
              <p:cNvSpPr/>
              <p:nvPr/>
            </p:nvSpPr>
            <p:spPr bwMode="auto">
              <a:xfrm flipH="1">
                <a:off x="187097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007A3BA-D96A-D238-B6EB-DDEDEFDD6448}"/>
                  </a:ext>
                </a:extLst>
              </p:cNvPr>
              <p:cNvSpPr/>
              <p:nvPr/>
            </p:nvSpPr>
            <p:spPr bwMode="auto">
              <a:xfrm flipH="1">
                <a:off x="247416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3893F84-290A-AFF3-2EE4-BBC59F35C4AE}"/>
                  </a:ext>
                </a:extLst>
              </p:cNvPr>
              <p:cNvSpPr/>
              <p:nvPr/>
            </p:nvSpPr>
            <p:spPr bwMode="auto">
              <a:xfrm flipH="1">
                <a:off x="307734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7DCF754F-D8E7-8290-87BB-DF1A342E0583}"/>
                  </a:ext>
                </a:extLst>
              </p:cNvPr>
              <p:cNvSpPr/>
              <p:nvPr/>
            </p:nvSpPr>
            <p:spPr bwMode="auto">
              <a:xfrm flipH="1">
                <a:off x="368053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68EF5C47-9D01-99D2-9F91-8BB2A2B58068}"/>
                  </a:ext>
                </a:extLst>
              </p:cNvPr>
              <p:cNvSpPr/>
              <p:nvPr/>
            </p:nvSpPr>
            <p:spPr bwMode="auto">
              <a:xfrm flipH="1">
                <a:off x="428371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9BE3238-CC47-388F-25E1-1064906917F3}"/>
                  </a:ext>
                </a:extLst>
              </p:cNvPr>
              <p:cNvSpPr/>
              <p:nvPr/>
            </p:nvSpPr>
            <p:spPr bwMode="auto">
              <a:xfrm flipH="1">
                <a:off x="488690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8A8A493-9981-530D-41DD-DCE47DE707A3}"/>
                  </a:ext>
                </a:extLst>
              </p:cNvPr>
              <p:cNvSpPr/>
              <p:nvPr/>
            </p:nvSpPr>
            <p:spPr bwMode="auto">
              <a:xfrm flipH="1">
                <a:off x="549008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11FBD291-3BF6-D0B3-7140-6B60B58192DD}"/>
                  </a:ext>
                </a:extLst>
              </p:cNvPr>
              <p:cNvSpPr/>
              <p:nvPr/>
            </p:nvSpPr>
            <p:spPr bwMode="auto">
              <a:xfrm flipH="1">
                <a:off x="609327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F9B44FEC-EF77-D671-846D-0645A9124EF4}"/>
                  </a:ext>
                </a:extLst>
              </p:cNvPr>
              <p:cNvSpPr/>
              <p:nvPr/>
            </p:nvSpPr>
            <p:spPr bwMode="auto">
              <a:xfrm flipH="1">
                <a:off x="669645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75140DF6-C117-788C-823A-F9B924330661}"/>
                  </a:ext>
                </a:extLst>
              </p:cNvPr>
              <p:cNvSpPr/>
              <p:nvPr/>
            </p:nvSpPr>
            <p:spPr bwMode="auto">
              <a:xfrm flipH="1">
                <a:off x="7299644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5EFF513A-0F20-C43A-3E88-738FFFABD3C7}"/>
                  </a:ext>
                </a:extLst>
              </p:cNvPr>
              <p:cNvSpPr/>
              <p:nvPr/>
            </p:nvSpPr>
            <p:spPr bwMode="auto">
              <a:xfrm flipH="1">
                <a:off x="7902829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8AD1890-74D5-42E5-C7E6-2A1A64EDAA94}"/>
                  </a:ext>
                </a:extLst>
              </p:cNvPr>
              <p:cNvSpPr/>
              <p:nvPr/>
            </p:nvSpPr>
            <p:spPr bwMode="auto">
              <a:xfrm flipH="1">
                <a:off x="8506020" y="3813826"/>
                <a:ext cx="762555" cy="404274"/>
              </a:xfrm>
              <a:custGeom>
                <a:avLst/>
                <a:gdLst>
                  <a:gd name="connsiteX0" fmla="*/ 7352351 w 10004654"/>
                  <a:gd name="connsiteY0" fmla="*/ 0 h 5304030"/>
                  <a:gd name="connsiteX1" fmla="*/ 4700048 w 10004654"/>
                  <a:gd name="connsiteY1" fmla="*/ 2652303 h 5304030"/>
                  <a:gd name="connsiteX2" fmla="*/ 4700591 w 10004654"/>
                  <a:gd name="connsiteY2" fmla="*/ 2652303 h 5304030"/>
                  <a:gd name="connsiteX3" fmla="*/ 4690045 w 10004654"/>
                  <a:gd name="connsiteY3" fmla="*/ 2861156 h 5304030"/>
                  <a:gd name="connsiteX4" fmla="*/ 2652301 w 10004654"/>
                  <a:gd name="connsiteY4" fmla="*/ 4700046 h 5304030"/>
                  <a:gd name="connsiteX5" fmla="*/ 603982 w 10004654"/>
                  <a:gd name="connsiteY5" fmla="*/ 2651727 h 5304030"/>
                  <a:gd name="connsiteX6" fmla="*/ 2442871 w 10004654"/>
                  <a:gd name="connsiteY6" fmla="*/ 613983 h 5304030"/>
                  <a:gd name="connsiteX7" fmla="*/ 2632315 w 10004654"/>
                  <a:gd name="connsiteY7" fmla="*/ 604417 h 5304030"/>
                  <a:gd name="connsiteX8" fmla="*/ 2640932 w 10004654"/>
                  <a:gd name="connsiteY8" fmla="*/ 605285 h 5304030"/>
                  <a:gd name="connsiteX9" fmla="*/ 2943016 w 10004654"/>
                  <a:gd name="connsiteY9" fmla="*/ 303201 h 5304030"/>
                  <a:gd name="connsiteX10" fmla="*/ 2640932 w 10004654"/>
                  <a:gd name="connsiteY10" fmla="*/ 1117 h 5304030"/>
                  <a:gd name="connsiteX11" fmla="*/ 2640914 w 10004654"/>
                  <a:gd name="connsiteY11" fmla="*/ 1119 h 5304030"/>
                  <a:gd name="connsiteX12" fmla="*/ 2640914 w 10004654"/>
                  <a:gd name="connsiteY12" fmla="*/ 0 h 5304030"/>
                  <a:gd name="connsiteX13" fmla="*/ 2381119 w 10004654"/>
                  <a:gd name="connsiteY13" fmla="*/ 13118 h 5304030"/>
                  <a:gd name="connsiteX14" fmla="*/ 0 w 10004654"/>
                  <a:gd name="connsiteY14" fmla="*/ 2651727 h 5304030"/>
                  <a:gd name="connsiteX15" fmla="*/ 2652303 w 10004654"/>
                  <a:gd name="connsiteY15" fmla="*/ 5304030 h 5304030"/>
                  <a:gd name="connsiteX16" fmla="*/ 5304606 w 10004654"/>
                  <a:gd name="connsiteY16" fmla="*/ 2651727 h 5304030"/>
                  <a:gd name="connsiteX17" fmla="*/ 5304063 w 10004654"/>
                  <a:gd name="connsiteY17" fmla="*/ 2651727 h 5304030"/>
                  <a:gd name="connsiteX18" fmla="*/ 5314609 w 10004654"/>
                  <a:gd name="connsiteY18" fmla="*/ 2442874 h 5304030"/>
                  <a:gd name="connsiteX19" fmla="*/ 7352353 w 10004654"/>
                  <a:gd name="connsiteY19" fmla="*/ 603984 h 5304030"/>
                  <a:gd name="connsiteX20" fmla="*/ 9400672 w 10004654"/>
                  <a:gd name="connsiteY20" fmla="*/ 2652303 h 5304030"/>
                  <a:gd name="connsiteX21" fmla="*/ 7561783 w 10004654"/>
                  <a:gd name="connsiteY21" fmla="*/ 4690047 h 5304030"/>
                  <a:gd name="connsiteX22" fmla="*/ 7365922 w 10004654"/>
                  <a:gd name="connsiteY22" fmla="*/ 4699938 h 5304030"/>
                  <a:gd name="connsiteX23" fmla="*/ 7362621 w 10004654"/>
                  <a:gd name="connsiteY23" fmla="*/ 4699605 h 5304030"/>
                  <a:gd name="connsiteX24" fmla="*/ 7060537 w 10004654"/>
                  <a:gd name="connsiteY24" fmla="*/ 5001689 h 5304030"/>
                  <a:gd name="connsiteX25" fmla="*/ 7362621 w 10004654"/>
                  <a:gd name="connsiteY25" fmla="*/ 5303773 h 5304030"/>
                  <a:gd name="connsiteX26" fmla="*/ 7363740 w 10004654"/>
                  <a:gd name="connsiteY26" fmla="*/ 5303660 h 5304030"/>
                  <a:gd name="connsiteX27" fmla="*/ 7363740 w 10004654"/>
                  <a:gd name="connsiteY27" fmla="*/ 5304030 h 5304030"/>
                  <a:gd name="connsiteX28" fmla="*/ 7623535 w 10004654"/>
                  <a:gd name="connsiteY28" fmla="*/ 5290912 h 5304030"/>
                  <a:gd name="connsiteX29" fmla="*/ 10004654 w 10004654"/>
                  <a:gd name="connsiteY29" fmla="*/ 2652303 h 5304030"/>
                  <a:gd name="connsiteX30" fmla="*/ 7352351 w 10004654"/>
                  <a:gd name="connsiteY30" fmla="*/ 0 h 53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004654" h="5304030">
                    <a:moveTo>
                      <a:pt x="7352351" y="0"/>
                    </a:moveTo>
                    <a:cubicBezTo>
                      <a:pt x="5887524" y="0"/>
                      <a:pt x="4700048" y="1187476"/>
                      <a:pt x="4700048" y="2652303"/>
                    </a:cubicBezTo>
                    <a:lnTo>
                      <a:pt x="4700591" y="2652303"/>
                    </a:lnTo>
                    <a:lnTo>
                      <a:pt x="4690045" y="2861156"/>
                    </a:lnTo>
                    <a:cubicBezTo>
                      <a:pt x="4585150" y="3894033"/>
                      <a:pt x="3712852" y="4700046"/>
                      <a:pt x="2652301" y="4700046"/>
                    </a:cubicBezTo>
                    <a:cubicBezTo>
                      <a:pt x="1521046" y="4700046"/>
                      <a:pt x="603982" y="3782983"/>
                      <a:pt x="603982" y="2651727"/>
                    </a:cubicBezTo>
                    <a:cubicBezTo>
                      <a:pt x="603982" y="1591176"/>
                      <a:pt x="1409994" y="718879"/>
                      <a:pt x="2442871" y="613983"/>
                    </a:cubicBezTo>
                    <a:lnTo>
                      <a:pt x="2632315" y="604417"/>
                    </a:lnTo>
                    <a:lnTo>
                      <a:pt x="2640932" y="605285"/>
                    </a:lnTo>
                    <a:cubicBezTo>
                      <a:pt x="2807768" y="605285"/>
                      <a:pt x="2943016" y="470037"/>
                      <a:pt x="2943016" y="303201"/>
                    </a:cubicBezTo>
                    <a:cubicBezTo>
                      <a:pt x="2943016" y="136365"/>
                      <a:pt x="2807768" y="1117"/>
                      <a:pt x="2640932" y="1117"/>
                    </a:cubicBezTo>
                    <a:lnTo>
                      <a:pt x="2640914" y="1119"/>
                    </a:lnTo>
                    <a:lnTo>
                      <a:pt x="2640914" y="0"/>
                    </a:lnTo>
                    <a:lnTo>
                      <a:pt x="2381119" y="13118"/>
                    </a:lnTo>
                    <a:cubicBezTo>
                      <a:pt x="1043680" y="148941"/>
                      <a:pt x="0" y="1278451"/>
                      <a:pt x="0" y="2651727"/>
                    </a:cubicBezTo>
                    <a:cubicBezTo>
                      <a:pt x="0" y="4116555"/>
                      <a:pt x="1187476" y="5304030"/>
                      <a:pt x="2652303" y="5304030"/>
                    </a:cubicBezTo>
                    <a:cubicBezTo>
                      <a:pt x="4117130" y="5304030"/>
                      <a:pt x="5304606" y="4116555"/>
                      <a:pt x="5304606" y="2651727"/>
                    </a:cubicBezTo>
                    <a:lnTo>
                      <a:pt x="5304063" y="2651727"/>
                    </a:lnTo>
                    <a:lnTo>
                      <a:pt x="5314609" y="2442874"/>
                    </a:lnTo>
                    <a:cubicBezTo>
                      <a:pt x="5419504" y="1409997"/>
                      <a:pt x="6291802" y="603984"/>
                      <a:pt x="7352353" y="603984"/>
                    </a:cubicBezTo>
                    <a:cubicBezTo>
                      <a:pt x="8483608" y="603984"/>
                      <a:pt x="9400672" y="1521048"/>
                      <a:pt x="9400672" y="2652303"/>
                    </a:cubicBezTo>
                    <a:cubicBezTo>
                      <a:pt x="9400672" y="3712854"/>
                      <a:pt x="8594659" y="4585152"/>
                      <a:pt x="7561783" y="4690047"/>
                    </a:cubicBezTo>
                    <a:lnTo>
                      <a:pt x="7365922" y="4699938"/>
                    </a:lnTo>
                    <a:lnTo>
                      <a:pt x="7362621" y="4699605"/>
                    </a:lnTo>
                    <a:cubicBezTo>
                      <a:pt x="7195785" y="4699605"/>
                      <a:pt x="7060537" y="4834853"/>
                      <a:pt x="7060537" y="5001689"/>
                    </a:cubicBezTo>
                    <a:cubicBezTo>
                      <a:pt x="7060537" y="5168525"/>
                      <a:pt x="7195785" y="5303773"/>
                      <a:pt x="7362621" y="5303773"/>
                    </a:cubicBezTo>
                    <a:lnTo>
                      <a:pt x="7363740" y="5303660"/>
                    </a:lnTo>
                    <a:lnTo>
                      <a:pt x="7363740" y="5304030"/>
                    </a:lnTo>
                    <a:lnTo>
                      <a:pt x="7623535" y="5290912"/>
                    </a:lnTo>
                    <a:cubicBezTo>
                      <a:pt x="8960974" y="5155089"/>
                      <a:pt x="10004654" y="4025579"/>
                      <a:pt x="10004654" y="2652303"/>
                    </a:cubicBezTo>
                    <a:cubicBezTo>
                      <a:pt x="10004654" y="1187476"/>
                      <a:pt x="8817178" y="0"/>
                      <a:pt x="7352351" y="0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DBB57579-AD77-36AF-24B5-1E1AC701F6E2}"/>
              </a:ext>
            </a:extLst>
          </p:cNvPr>
          <p:cNvGrpSpPr/>
          <p:nvPr/>
        </p:nvGrpSpPr>
        <p:grpSpPr>
          <a:xfrm>
            <a:off x="681486" y="5181623"/>
            <a:ext cx="8619413" cy="253019"/>
            <a:chOff x="593968" y="5056800"/>
            <a:chExt cx="8706932" cy="245501"/>
          </a:xfrm>
          <a:solidFill>
            <a:srgbClr val="0070C0"/>
          </a:solidFill>
        </p:grpSpPr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DF0231EC-7C58-2985-D154-7B3B66D662C5}"/>
                </a:ext>
              </a:extLst>
            </p:cNvPr>
            <p:cNvSpPr/>
            <p:nvPr/>
          </p:nvSpPr>
          <p:spPr bwMode="auto">
            <a:xfrm rot="9000000" flipH="1">
              <a:off x="59396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B915886B-D32A-A9C1-547F-06B405F26F5E}"/>
                </a:ext>
              </a:extLst>
            </p:cNvPr>
            <p:cNvSpPr/>
            <p:nvPr/>
          </p:nvSpPr>
          <p:spPr bwMode="auto">
            <a:xfrm rot="9000000" flipH="1">
              <a:off x="912482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11CF9D39-B15D-FE04-1594-B94A1EACEB26}"/>
                </a:ext>
              </a:extLst>
            </p:cNvPr>
            <p:cNvSpPr/>
            <p:nvPr/>
          </p:nvSpPr>
          <p:spPr bwMode="auto">
            <a:xfrm rot="9000000" flipH="1">
              <a:off x="1230996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365B1458-E72A-111D-21AF-83FBE8B85FF4}"/>
                </a:ext>
              </a:extLst>
            </p:cNvPr>
            <p:cNvSpPr/>
            <p:nvPr/>
          </p:nvSpPr>
          <p:spPr bwMode="auto">
            <a:xfrm rot="9000000" flipH="1">
              <a:off x="1549510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6BAFED65-E390-E29B-D1DB-B481E6E3AD87}"/>
                </a:ext>
              </a:extLst>
            </p:cNvPr>
            <p:cNvSpPr/>
            <p:nvPr/>
          </p:nvSpPr>
          <p:spPr bwMode="auto">
            <a:xfrm rot="9000000" flipH="1">
              <a:off x="1868024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124DD26C-9013-683A-1480-B566270622EC}"/>
                </a:ext>
              </a:extLst>
            </p:cNvPr>
            <p:cNvSpPr/>
            <p:nvPr/>
          </p:nvSpPr>
          <p:spPr bwMode="auto">
            <a:xfrm rot="9000000" flipH="1">
              <a:off x="218653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FAB8D8DF-1898-0E91-15A8-780243B8EFB4}"/>
                </a:ext>
              </a:extLst>
            </p:cNvPr>
            <p:cNvSpPr/>
            <p:nvPr/>
          </p:nvSpPr>
          <p:spPr bwMode="auto">
            <a:xfrm rot="9000000" flipH="1">
              <a:off x="2505052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74EF6373-D947-3312-F059-630669CCC56C}"/>
                </a:ext>
              </a:extLst>
            </p:cNvPr>
            <p:cNvSpPr/>
            <p:nvPr/>
          </p:nvSpPr>
          <p:spPr bwMode="auto">
            <a:xfrm rot="9000000" flipH="1">
              <a:off x="2823566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F18ADEEB-6C75-843C-FDFE-CC4B0F637217}"/>
                </a:ext>
              </a:extLst>
            </p:cNvPr>
            <p:cNvSpPr/>
            <p:nvPr/>
          </p:nvSpPr>
          <p:spPr bwMode="auto">
            <a:xfrm rot="9000000" flipH="1">
              <a:off x="3142080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8215D58D-4FA1-4418-B4EB-0B21EF4C204E}"/>
                </a:ext>
              </a:extLst>
            </p:cNvPr>
            <p:cNvSpPr/>
            <p:nvPr/>
          </p:nvSpPr>
          <p:spPr bwMode="auto">
            <a:xfrm rot="9000000" flipH="1">
              <a:off x="3460594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446C493B-F11B-36BA-910F-F6F8B053E521}"/>
                </a:ext>
              </a:extLst>
            </p:cNvPr>
            <p:cNvSpPr/>
            <p:nvPr/>
          </p:nvSpPr>
          <p:spPr bwMode="auto">
            <a:xfrm rot="9000000" flipH="1">
              <a:off x="377910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B1CE733E-DA88-86F6-1359-6BB8D4C98494}"/>
                </a:ext>
              </a:extLst>
            </p:cNvPr>
            <p:cNvSpPr/>
            <p:nvPr/>
          </p:nvSpPr>
          <p:spPr bwMode="auto">
            <a:xfrm rot="9000000" flipH="1">
              <a:off x="4097622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520DDD0C-C241-3F52-30ED-759B70721F89}"/>
                </a:ext>
              </a:extLst>
            </p:cNvPr>
            <p:cNvSpPr/>
            <p:nvPr/>
          </p:nvSpPr>
          <p:spPr bwMode="auto">
            <a:xfrm rot="9000000" flipH="1">
              <a:off x="4416136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F24BF0D7-8042-10E6-0360-1D13EE058266}"/>
                </a:ext>
              </a:extLst>
            </p:cNvPr>
            <p:cNvSpPr/>
            <p:nvPr/>
          </p:nvSpPr>
          <p:spPr bwMode="auto">
            <a:xfrm rot="9000000" flipH="1">
              <a:off x="4734650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0E961BE4-191F-F6E7-7A6E-FD7ACE550E86}"/>
                </a:ext>
              </a:extLst>
            </p:cNvPr>
            <p:cNvSpPr/>
            <p:nvPr/>
          </p:nvSpPr>
          <p:spPr bwMode="auto">
            <a:xfrm rot="9000000" flipH="1">
              <a:off x="5053164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EA9748F2-09C1-990D-EB66-43F5AFDFABA5}"/>
                </a:ext>
              </a:extLst>
            </p:cNvPr>
            <p:cNvSpPr/>
            <p:nvPr/>
          </p:nvSpPr>
          <p:spPr bwMode="auto">
            <a:xfrm rot="9000000" flipH="1">
              <a:off x="537167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D99ED29-4AA4-F67C-1A42-779990A43D13}"/>
                </a:ext>
              </a:extLst>
            </p:cNvPr>
            <p:cNvSpPr/>
            <p:nvPr/>
          </p:nvSpPr>
          <p:spPr bwMode="auto">
            <a:xfrm rot="9000000" flipH="1">
              <a:off x="5690192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9138A44-9FBF-7BC8-E694-7EA772396897}"/>
                </a:ext>
              </a:extLst>
            </p:cNvPr>
            <p:cNvSpPr/>
            <p:nvPr/>
          </p:nvSpPr>
          <p:spPr bwMode="auto">
            <a:xfrm rot="9000000" flipH="1">
              <a:off x="6008706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7491719E-854D-D6B8-8A19-0DCDA2132339}"/>
                </a:ext>
              </a:extLst>
            </p:cNvPr>
            <p:cNvSpPr/>
            <p:nvPr/>
          </p:nvSpPr>
          <p:spPr bwMode="auto">
            <a:xfrm rot="9000000" flipH="1">
              <a:off x="6327220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097BA51F-22D9-2817-1B37-FD45E365079A}"/>
                </a:ext>
              </a:extLst>
            </p:cNvPr>
            <p:cNvSpPr/>
            <p:nvPr/>
          </p:nvSpPr>
          <p:spPr bwMode="auto">
            <a:xfrm rot="9000000" flipH="1">
              <a:off x="6645734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34C3E89D-5548-AA96-DE71-56A35FFAE9D4}"/>
                </a:ext>
              </a:extLst>
            </p:cNvPr>
            <p:cNvSpPr/>
            <p:nvPr/>
          </p:nvSpPr>
          <p:spPr bwMode="auto">
            <a:xfrm rot="9000000" flipH="1">
              <a:off x="696424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26E6EE04-1689-0211-BAD7-A4816CCA2615}"/>
                </a:ext>
              </a:extLst>
            </p:cNvPr>
            <p:cNvSpPr/>
            <p:nvPr/>
          </p:nvSpPr>
          <p:spPr bwMode="auto">
            <a:xfrm rot="9000000" flipH="1">
              <a:off x="7282762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E737F16D-E66F-DAD7-8758-DBD06824167E}"/>
                </a:ext>
              </a:extLst>
            </p:cNvPr>
            <p:cNvSpPr/>
            <p:nvPr/>
          </p:nvSpPr>
          <p:spPr bwMode="auto">
            <a:xfrm rot="9000000" flipH="1">
              <a:off x="7601276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ED08E7AB-F13D-B64C-EEBD-D23D608A154C}"/>
                </a:ext>
              </a:extLst>
            </p:cNvPr>
            <p:cNvSpPr/>
            <p:nvPr/>
          </p:nvSpPr>
          <p:spPr bwMode="auto">
            <a:xfrm rot="9000000" flipH="1">
              <a:off x="7919790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2BCEB677-0033-FA50-EEF7-C2905008E12B}"/>
                </a:ext>
              </a:extLst>
            </p:cNvPr>
            <p:cNvSpPr/>
            <p:nvPr/>
          </p:nvSpPr>
          <p:spPr bwMode="auto">
            <a:xfrm rot="9000000" flipH="1">
              <a:off x="8238304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8B78A0E5-DDFC-9A3C-70E9-F73758B4D22C}"/>
                </a:ext>
              </a:extLst>
            </p:cNvPr>
            <p:cNvSpPr/>
            <p:nvPr/>
          </p:nvSpPr>
          <p:spPr bwMode="auto">
            <a:xfrm rot="9000000" flipH="1">
              <a:off x="8556818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E5FCF4D9-0118-2900-E1CD-5B17AA12985A}"/>
                </a:ext>
              </a:extLst>
            </p:cNvPr>
            <p:cNvSpPr/>
            <p:nvPr/>
          </p:nvSpPr>
          <p:spPr bwMode="auto">
            <a:xfrm rot="9000000" flipH="1">
              <a:off x="8875327" y="5056800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330E5C77-3B02-7964-3F9E-F2217F2DF92E}"/>
              </a:ext>
            </a:extLst>
          </p:cNvPr>
          <p:cNvGrpSpPr/>
          <p:nvPr/>
        </p:nvGrpSpPr>
        <p:grpSpPr>
          <a:xfrm>
            <a:off x="707366" y="4604642"/>
            <a:ext cx="8503498" cy="424407"/>
            <a:chOff x="684004" y="4328410"/>
            <a:chExt cx="8526860" cy="425573"/>
          </a:xfrm>
          <a:solidFill>
            <a:srgbClr val="FFC000"/>
          </a:solidFill>
        </p:grpSpPr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6A40B49E-64C4-3D65-6884-A760DFBDBE58}"/>
                </a:ext>
              </a:extLst>
            </p:cNvPr>
            <p:cNvSpPr/>
            <p:nvPr/>
          </p:nvSpPr>
          <p:spPr bwMode="auto">
            <a:xfrm rot="6300000" flipH="1">
              <a:off x="59396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20393A2-62B9-02DA-05DB-F55379860923}"/>
                </a:ext>
              </a:extLst>
            </p:cNvPr>
            <p:cNvSpPr/>
            <p:nvPr/>
          </p:nvSpPr>
          <p:spPr bwMode="auto">
            <a:xfrm rot="6300000" flipH="1">
              <a:off x="912482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9E5957D2-BE1B-E39A-61C4-6E5A04B65948}"/>
                </a:ext>
              </a:extLst>
            </p:cNvPr>
            <p:cNvSpPr/>
            <p:nvPr/>
          </p:nvSpPr>
          <p:spPr bwMode="auto">
            <a:xfrm rot="6300000" flipH="1">
              <a:off x="1230996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0C1AAE9B-FE71-6B57-6AAB-C53A122D4209}"/>
                </a:ext>
              </a:extLst>
            </p:cNvPr>
            <p:cNvSpPr/>
            <p:nvPr/>
          </p:nvSpPr>
          <p:spPr bwMode="auto">
            <a:xfrm rot="6300000" flipH="1">
              <a:off x="1549510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CB7FA3CA-B6E6-8EC0-987F-0D0069CCC7DB}"/>
                </a:ext>
              </a:extLst>
            </p:cNvPr>
            <p:cNvSpPr/>
            <p:nvPr/>
          </p:nvSpPr>
          <p:spPr bwMode="auto">
            <a:xfrm rot="6300000" flipH="1">
              <a:off x="1868024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CC1F44B6-88A9-863F-F06C-C9095DB810D2}"/>
                </a:ext>
              </a:extLst>
            </p:cNvPr>
            <p:cNvSpPr/>
            <p:nvPr/>
          </p:nvSpPr>
          <p:spPr bwMode="auto">
            <a:xfrm rot="6300000" flipH="1">
              <a:off x="218653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A2787B89-0D88-5492-E6F5-849589AEFF19}"/>
                </a:ext>
              </a:extLst>
            </p:cNvPr>
            <p:cNvSpPr/>
            <p:nvPr/>
          </p:nvSpPr>
          <p:spPr bwMode="auto">
            <a:xfrm rot="6300000" flipH="1">
              <a:off x="2505052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57ADC906-9C05-3DC1-4796-C3FA8B4F8E64}"/>
                </a:ext>
              </a:extLst>
            </p:cNvPr>
            <p:cNvSpPr/>
            <p:nvPr/>
          </p:nvSpPr>
          <p:spPr bwMode="auto">
            <a:xfrm rot="6300000" flipH="1">
              <a:off x="2823566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4ED2C219-8F8D-0270-53B0-D04672A67AE8}"/>
                </a:ext>
              </a:extLst>
            </p:cNvPr>
            <p:cNvSpPr/>
            <p:nvPr/>
          </p:nvSpPr>
          <p:spPr bwMode="auto">
            <a:xfrm rot="6300000" flipH="1">
              <a:off x="3142080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AA3F1A45-CEF5-152D-7B5A-333D620BB710}"/>
                </a:ext>
              </a:extLst>
            </p:cNvPr>
            <p:cNvSpPr/>
            <p:nvPr/>
          </p:nvSpPr>
          <p:spPr bwMode="auto">
            <a:xfrm rot="6300000" flipH="1">
              <a:off x="3460594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1A8D398-260F-4BDE-A9C3-A8FBA9CEC89F}"/>
                </a:ext>
              </a:extLst>
            </p:cNvPr>
            <p:cNvSpPr/>
            <p:nvPr/>
          </p:nvSpPr>
          <p:spPr bwMode="auto">
            <a:xfrm rot="6300000" flipH="1">
              <a:off x="377910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F789EAFB-10E9-95D0-696D-A3C68E50230F}"/>
                </a:ext>
              </a:extLst>
            </p:cNvPr>
            <p:cNvSpPr/>
            <p:nvPr/>
          </p:nvSpPr>
          <p:spPr bwMode="auto">
            <a:xfrm rot="6300000" flipH="1">
              <a:off x="4097622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64F35356-25F0-CCCE-6CA5-1892D4E475C3}"/>
                </a:ext>
              </a:extLst>
            </p:cNvPr>
            <p:cNvSpPr/>
            <p:nvPr/>
          </p:nvSpPr>
          <p:spPr bwMode="auto">
            <a:xfrm rot="6300000" flipH="1">
              <a:off x="4416136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99B43A96-25DC-A3D1-CCB2-818E64E75413}"/>
                </a:ext>
              </a:extLst>
            </p:cNvPr>
            <p:cNvSpPr/>
            <p:nvPr/>
          </p:nvSpPr>
          <p:spPr bwMode="auto">
            <a:xfrm rot="6300000" flipH="1">
              <a:off x="4734650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F4BE81AC-91C2-67FB-6BC7-C9EF79B7B141}"/>
                </a:ext>
              </a:extLst>
            </p:cNvPr>
            <p:cNvSpPr/>
            <p:nvPr/>
          </p:nvSpPr>
          <p:spPr bwMode="auto">
            <a:xfrm rot="6300000" flipH="1">
              <a:off x="5053164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8FC5ED02-748B-B871-AD03-D26D90A07ADC}"/>
                </a:ext>
              </a:extLst>
            </p:cNvPr>
            <p:cNvSpPr/>
            <p:nvPr/>
          </p:nvSpPr>
          <p:spPr bwMode="auto">
            <a:xfrm rot="6300000" flipH="1">
              <a:off x="537167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C61E65AD-0719-8E02-BBD9-A72AE6F41CC2}"/>
                </a:ext>
              </a:extLst>
            </p:cNvPr>
            <p:cNvSpPr/>
            <p:nvPr/>
          </p:nvSpPr>
          <p:spPr bwMode="auto">
            <a:xfrm rot="6300000" flipH="1">
              <a:off x="5690192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2DA77030-1F0D-DD7A-8D54-7713541AFE56}"/>
                </a:ext>
              </a:extLst>
            </p:cNvPr>
            <p:cNvSpPr/>
            <p:nvPr/>
          </p:nvSpPr>
          <p:spPr bwMode="auto">
            <a:xfrm rot="6300000" flipH="1">
              <a:off x="6008706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C78B0845-A23E-424A-BF0D-AA10EE576172}"/>
                </a:ext>
              </a:extLst>
            </p:cNvPr>
            <p:cNvSpPr/>
            <p:nvPr/>
          </p:nvSpPr>
          <p:spPr bwMode="auto">
            <a:xfrm rot="6300000" flipH="1">
              <a:off x="6327220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BC45397A-54DF-E5DD-973F-00721A1652BB}"/>
                </a:ext>
              </a:extLst>
            </p:cNvPr>
            <p:cNvSpPr/>
            <p:nvPr/>
          </p:nvSpPr>
          <p:spPr bwMode="auto">
            <a:xfrm rot="6300000" flipH="1">
              <a:off x="6645734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44C6D4BE-8F78-1FE1-F4D8-945615B89D0B}"/>
                </a:ext>
              </a:extLst>
            </p:cNvPr>
            <p:cNvSpPr/>
            <p:nvPr/>
          </p:nvSpPr>
          <p:spPr bwMode="auto">
            <a:xfrm rot="6300000" flipH="1">
              <a:off x="696424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0E2198DA-EFBD-B28E-4202-AC0D2207F731}"/>
                </a:ext>
              </a:extLst>
            </p:cNvPr>
            <p:cNvSpPr/>
            <p:nvPr/>
          </p:nvSpPr>
          <p:spPr bwMode="auto">
            <a:xfrm rot="6300000" flipH="1">
              <a:off x="7282762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49B2BC34-6677-D326-8020-8DC4A03AB390}"/>
                </a:ext>
              </a:extLst>
            </p:cNvPr>
            <p:cNvSpPr/>
            <p:nvPr/>
          </p:nvSpPr>
          <p:spPr bwMode="auto">
            <a:xfrm rot="6300000" flipH="1">
              <a:off x="7601276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6CBFE769-5A8C-EB93-482B-0951B90C3CCA}"/>
                </a:ext>
              </a:extLst>
            </p:cNvPr>
            <p:cNvSpPr/>
            <p:nvPr/>
          </p:nvSpPr>
          <p:spPr bwMode="auto">
            <a:xfrm rot="6300000" flipH="1">
              <a:off x="7919790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B2AA8AE7-3EEC-8F3C-63A1-8183E87CF671}"/>
                </a:ext>
              </a:extLst>
            </p:cNvPr>
            <p:cNvSpPr/>
            <p:nvPr/>
          </p:nvSpPr>
          <p:spPr bwMode="auto">
            <a:xfrm rot="6300000" flipH="1">
              <a:off x="8238304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5B8FCE61-035C-EFB0-4719-AA2CA6D51F8F}"/>
                </a:ext>
              </a:extLst>
            </p:cNvPr>
            <p:cNvSpPr/>
            <p:nvPr/>
          </p:nvSpPr>
          <p:spPr bwMode="auto">
            <a:xfrm rot="6300000" flipH="1">
              <a:off x="8556818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AEA505BA-A2D2-1A0E-6828-F32BE3BF7635}"/>
                </a:ext>
              </a:extLst>
            </p:cNvPr>
            <p:cNvSpPr/>
            <p:nvPr/>
          </p:nvSpPr>
          <p:spPr bwMode="auto">
            <a:xfrm rot="6300000" flipH="1">
              <a:off x="8875327" y="4418446"/>
              <a:ext cx="425573" cy="245501"/>
            </a:xfrm>
            <a:custGeom>
              <a:avLst/>
              <a:gdLst>
                <a:gd name="connsiteX0" fmla="*/ 6542154 w 9194457"/>
                <a:gd name="connsiteY0" fmla="*/ 0 h 5304030"/>
                <a:gd name="connsiteX1" fmla="*/ 3889851 w 9194457"/>
                <a:gd name="connsiteY1" fmla="*/ 2652303 h 5304030"/>
                <a:gd name="connsiteX2" fmla="*/ 3890814 w 9194457"/>
                <a:gd name="connsiteY2" fmla="*/ 2652303 h 5304030"/>
                <a:gd name="connsiteX3" fmla="*/ 3865708 w 9194457"/>
                <a:gd name="connsiteY3" fmla="*/ 2901343 h 5304030"/>
                <a:gd name="connsiteX4" fmla="*/ 2652301 w 9194457"/>
                <a:gd name="connsiteY4" fmla="*/ 3890299 h 5304030"/>
                <a:gd name="connsiteX5" fmla="*/ 1413730 w 9194457"/>
                <a:gd name="connsiteY5" fmla="*/ 2651727 h 5304030"/>
                <a:gd name="connsiteX6" fmla="*/ 2402685 w 9194457"/>
                <a:gd name="connsiteY6" fmla="*/ 1438320 h 5304030"/>
                <a:gd name="connsiteX7" fmla="*/ 2640914 w 9194457"/>
                <a:gd name="connsiteY7" fmla="*/ 1414305 h 5304030"/>
                <a:gd name="connsiteX8" fmla="*/ 2640914 w 9194457"/>
                <a:gd name="connsiteY8" fmla="*/ 0 h 5304030"/>
                <a:gd name="connsiteX9" fmla="*/ 2381119 w 9194457"/>
                <a:gd name="connsiteY9" fmla="*/ 13118 h 5304030"/>
                <a:gd name="connsiteX10" fmla="*/ 0 w 9194457"/>
                <a:gd name="connsiteY10" fmla="*/ 2651727 h 5304030"/>
                <a:gd name="connsiteX11" fmla="*/ 2652303 w 9194457"/>
                <a:gd name="connsiteY11" fmla="*/ 5304030 h 5304030"/>
                <a:gd name="connsiteX12" fmla="*/ 5304606 w 9194457"/>
                <a:gd name="connsiteY12" fmla="*/ 2651727 h 5304030"/>
                <a:gd name="connsiteX13" fmla="*/ 5303643 w 9194457"/>
                <a:gd name="connsiteY13" fmla="*/ 2651727 h 5304030"/>
                <a:gd name="connsiteX14" fmla="*/ 5328748 w 9194457"/>
                <a:gd name="connsiteY14" fmla="*/ 2402688 h 5304030"/>
                <a:gd name="connsiteX15" fmla="*/ 6542156 w 9194457"/>
                <a:gd name="connsiteY15" fmla="*/ 1413732 h 5304030"/>
                <a:gd name="connsiteX16" fmla="*/ 7780727 w 9194457"/>
                <a:gd name="connsiteY16" fmla="*/ 2652303 h 5304030"/>
                <a:gd name="connsiteX17" fmla="*/ 6791772 w 9194457"/>
                <a:gd name="connsiteY17" fmla="*/ 3865710 h 5304030"/>
                <a:gd name="connsiteX18" fmla="*/ 6553543 w 9194457"/>
                <a:gd name="connsiteY18" fmla="*/ 3889725 h 5304030"/>
                <a:gd name="connsiteX19" fmla="*/ 6553543 w 9194457"/>
                <a:gd name="connsiteY19" fmla="*/ 5304030 h 5304030"/>
                <a:gd name="connsiteX20" fmla="*/ 6813337 w 9194457"/>
                <a:gd name="connsiteY20" fmla="*/ 5290912 h 5304030"/>
                <a:gd name="connsiteX21" fmla="*/ 9194457 w 9194457"/>
                <a:gd name="connsiteY21" fmla="*/ 2652303 h 5304030"/>
                <a:gd name="connsiteX22" fmla="*/ 6542154 w 9194457"/>
                <a:gd name="connsiteY22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4457" h="5304030">
                  <a:moveTo>
                    <a:pt x="6542154" y="0"/>
                  </a:moveTo>
                  <a:cubicBezTo>
                    <a:pt x="5077327" y="0"/>
                    <a:pt x="3889851" y="1187476"/>
                    <a:pt x="3889851" y="2652303"/>
                  </a:cubicBezTo>
                  <a:lnTo>
                    <a:pt x="3890814" y="2652303"/>
                  </a:lnTo>
                  <a:lnTo>
                    <a:pt x="3865708" y="2901343"/>
                  </a:lnTo>
                  <a:cubicBezTo>
                    <a:pt x="3750216" y="3465739"/>
                    <a:pt x="3250839" y="3890299"/>
                    <a:pt x="2652301" y="3890299"/>
                  </a:cubicBezTo>
                  <a:cubicBezTo>
                    <a:pt x="1968257" y="3890299"/>
                    <a:pt x="1413730" y="3335771"/>
                    <a:pt x="1413730" y="2651727"/>
                  </a:cubicBezTo>
                  <a:cubicBezTo>
                    <a:pt x="1413730" y="2053189"/>
                    <a:pt x="1838289" y="1553813"/>
                    <a:pt x="2402685" y="1438320"/>
                  </a:cubicBezTo>
                  <a:lnTo>
                    <a:pt x="2640914" y="1414305"/>
                  </a:lnTo>
                  <a:lnTo>
                    <a:pt x="2640914" y="0"/>
                  </a:lnTo>
                  <a:lnTo>
                    <a:pt x="2381119" y="13118"/>
                  </a:lnTo>
                  <a:cubicBezTo>
                    <a:pt x="1043680" y="148943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643" y="2651727"/>
                  </a:lnTo>
                  <a:lnTo>
                    <a:pt x="5328748" y="2402688"/>
                  </a:lnTo>
                  <a:cubicBezTo>
                    <a:pt x="5444241" y="1838292"/>
                    <a:pt x="5943618" y="1413732"/>
                    <a:pt x="6542156" y="1413732"/>
                  </a:cubicBezTo>
                  <a:cubicBezTo>
                    <a:pt x="7226200" y="1413732"/>
                    <a:pt x="7780727" y="1968259"/>
                    <a:pt x="7780727" y="2652303"/>
                  </a:cubicBezTo>
                  <a:cubicBezTo>
                    <a:pt x="7780727" y="3250841"/>
                    <a:pt x="7356167" y="3750218"/>
                    <a:pt x="6791772" y="3865710"/>
                  </a:cubicBezTo>
                  <a:lnTo>
                    <a:pt x="6553543" y="3889725"/>
                  </a:lnTo>
                  <a:lnTo>
                    <a:pt x="6553543" y="5304030"/>
                  </a:lnTo>
                  <a:lnTo>
                    <a:pt x="6813337" y="5290912"/>
                  </a:lnTo>
                  <a:cubicBezTo>
                    <a:pt x="8150777" y="5155087"/>
                    <a:pt x="9194457" y="4025579"/>
                    <a:pt x="9194457" y="2652303"/>
                  </a:cubicBezTo>
                  <a:cubicBezTo>
                    <a:pt x="9194457" y="1187476"/>
                    <a:pt x="8006981" y="0"/>
                    <a:pt x="6542154" y="0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27" name="フリーフォーム: 図形 326">
            <a:extLst>
              <a:ext uri="{FF2B5EF4-FFF2-40B4-BE49-F238E27FC236}">
                <a16:creationId xmlns:a16="http://schemas.microsoft.com/office/drawing/2014/main" id="{F1049F6E-1F20-E749-E059-8B7AAFD8ED34}"/>
              </a:ext>
            </a:extLst>
          </p:cNvPr>
          <p:cNvSpPr/>
          <p:nvPr/>
        </p:nvSpPr>
        <p:spPr bwMode="auto">
          <a:xfrm>
            <a:off x="3761459" y="948737"/>
            <a:ext cx="1439413" cy="472825"/>
          </a:xfrm>
          <a:custGeom>
            <a:avLst/>
            <a:gdLst>
              <a:gd name="connsiteX0" fmla="*/ 719706 w 1439413"/>
              <a:gd name="connsiteY0" fmla="*/ 0 h 472825"/>
              <a:gd name="connsiteX1" fmla="*/ 1370623 w 1439413"/>
              <a:gd name="connsiteY1" fmla="*/ 346090 h 472825"/>
              <a:gd name="connsiteX2" fmla="*/ 1439413 w 1439413"/>
              <a:gd name="connsiteY2" fmla="*/ 472825 h 472825"/>
              <a:gd name="connsiteX3" fmla="*/ 0 w 1439413"/>
              <a:gd name="connsiteY3" fmla="*/ 472825 h 472825"/>
              <a:gd name="connsiteX4" fmla="*/ 68789 w 1439413"/>
              <a:gd name="connsiteY4" fmla="*/ 346090 h 472825"/>
              <a:gd name="connsiteX5" fmla="*/ 719706 w 1439413"/>
              <a:gd name="connsiteY5" fmla="*/ 0 h 47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413" h="472825">
                <a:moveTo>
                  <a:pt x="719706" y="0"/>
                </a:moveTo>
                <a:cubicBezTo>
                  <a:pt x="990664" y="0"/>
                  <a:pt x="1229557" y="137284"/>
                  <a:pt x="1370623" y="346090"/>
                </a:cubicBezTo>
                <a:lnTo>
                  <a:pt x="1439413" y="472825"/>
                </a:lnTo>
                <a:lnTo>
                  <a:pt x="0" y="472825"/>
                </a:lnTo>
                <a:lnTo>
                  <a:pt x="68789" y="346090"/>
                </a:lnTo>
                <a:cubicBezTo>
                  <a:pt x="209856" y="137284"/>
                  <a:pt x="448749" y="0"/>
                  <a:pt x="719706" y="0"/>
                </a:cubicBezTo>
                <a:close/>
              </a:path>
            </a:pathLst>
          </a:custGeom>
          <a:solidFill>
            <a:schemeClr val="accent5">
              <a:lumMod val="9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30" name="フリーフォーム: 図形 329">
            <a:extLst>
              <a:ext uri="{FF2B5EF4-FFF2-40B4-BE49-F238E27FC236}">
                <a16:creationId xmlns:a16="http://schemas.microsoft.com/office/drawing/2014/main" id="{F8C716A7-574E-A7DF-564F-44A921F0B9CD}"/>
              </a:ext>
            </a:extLst>
          </p:cNvPr>
          <p:cNvSpPr/>
          <p:nvPr/>
        </p:nvSpPr>
        <p:spPr bwMode="auto">
          <a:xfrm>
            <a:off x="5266144" y="1405200"/>
            <a:ext cx="1569958" cy="1113494"/>
          </a:xfrm>
          <a:custGeom>
            <a:avLst/>
            <a:gdLst>
              <a:gd name="connsiteX0" fmla="*/ 74153 w 1569958"/>
              <a:gd name="connsiteY0" fmla="*/ 0 h 1113494"/>
              <a:gd name="connsiteX1" fmla="*/ 1495805 w 1569958"/>
              <a:gd name="connsiteY1" fmla="*/ 0 h 1113494"/>
              <a:gd name="connsiteX2" fmla="*/ 1508271 w 1569958"/>
              <a:gd name="connsiteY2" fmla="*/ 22966 h 1113494"/>
              <a:gd name="connsiteX3" fmla="*/ 1569958 w 1569958"/>
              <a:gd name="connsiteY3" fmla="*/ 328515 h 1113494"/>
              <a:gd name="connsiteX4" fmla="*/ 784979 w 1569958"/>
              <a:gd name="connsiteY4" fmla="*/ 1113494 h 1113494"/>
              <a:gd name="connsiteX5" fmla="*/ 0 w 1569958"/>
              <a:gd name="connsiteY5" fmla="*/ 328515 h 1113494"/>
              <a:gd name="connsiteX6" fmla="*/ 61688 w 1569958"/>
              <a:gd name="connsiteY6" fmla="*/ 22966 h 111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9958" h="1113494">
                <a:moveTo>
                  <a:pt x="74153" y="0"/>
                </a:moveTo>
                <a:lnTo>
                  <a:pt x="1495805" y="0"/>
                </a:lnTo>
                <a:lnTo>
                  <a:pt x="1508271" y="22966"/>
                </a:lnTo>
                <a:cubicBezTo>
                  <a:pt x="1547993" y="116879"/>
                  <a:pt x="1569958" y="220132"/>
                  <a:pt x="1569958" y="328515"/>
                </a:cubicBezTo>
                <a:cubicBezTo>
                  <a:pt x="1569958" y="762047"/>
                  <a:pt x="1218511" y="1113494"/>
                  <a:pt x="784979" y="1113494"/>
                </a:cubicBezTo>
                <a:cubicBezTo>
                  <a:pt x="351447" y="1113494"/>
                  <a:pt x="0" y="762047"/>
                  <a:pt x="0" y="328515"/>
                </a:cubicBezTo>
                <a:cubicBezTo>
                  <a:pt x="0" y="220132"/>
                  <a:pt x="21966" y="116879"/>
                  <a:pt x="61688" y="22966"/>
                </a:cubicBez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3" name="フリーフォーム: 図形 312">
            <a:extLst>
              <a:ext uri="{FF2B5EF4-FFF2-40B4-BE49-F238E27FC236}">
                <a16:creationId xmlns:a16="http://schemas.microsoft.com/office/drawing/2014/main" id="{9EECE62E-2576-C28F-42EF-AA97B4B161C0}"/>
              </a:ext>
            </a:extLst>
          </p:cNvPr>
          <p:cNvSpPr/>
          <p:nvPr/>
        </p:nvSpPr>
        <p:spPr bwMode="auto">
          <a:xfrm flipH="1">
            <a:off x="3641153" y="895350"/>
            <a:ext cx="3244074" cy="1678555"/>
          </a:xfrm>
          <a:custGeom>
            <a:avLst/>
            <a:gdLst>
              <a:gd name="connsiteX0" fmla="*/ 7598568 w 10250871"/>
              <a:gd name="connsiteY0" fmla="*/ 0 h 5304030"/>
              <a:gd name="connsiteX1" fmla="*/ 4946265 w 10250871"/>
              <a:gd name="connsiteY1" fmla="*/ 2652303 h 5304030"/>
              <a:gd name="connsiteX2" fmla="*/ 4947096 w 10250871"/>
              <a:gd name="connsiteY2" fmla="*/ 2652303 h 5304030"/>
              <a:gd name="connsiteX3" fmla="*/ 4935277 w 10250871"/>
              <a:gd name="connsiteY3" fmla="*/ 2886360 h 5304030"/>
              <a:gd name="connsiteX4" fmla="*/ 2652301 w 10250871"/>
              <a:gd name="connsiteY4" fmla="*/ 4946551 h 5304030"/>
              <a:gd name="connsiteX5" fmla="*/ 357477 w 10250871"/>
              <a:gd name="connsiteY5" fmla="*/ 2651727 h 5304030"/>
              <a:gd name="connsiteX6" fmla="*/ 2417669 w 10250871"/>
              <a:gd name="connsiteY6" fmla="*/ 368752 h 5304030"/>
              <a:gd name="connsiteX7" fmla="*/ 2627811 w 10250871"/>
              <a:gd name="connsiteY7" fmla="*/ 358139 h 5304030"/>
              <a:gd name="connsiteX8" fmla="*/ 2640798 w 10250871"/>
              <a:gd name="connsiteY8" fmla="*/ 359448 h 5304030"/>
              <a:gd name="connsiteX9" fmla="*/ 2820522 w 10250871"/>
              <a:gd name="connsiteY9" fmla="*/ 179724 h 5304030"/>
              <a:gd name="connsiteX10" fmla="*/ 2677019 w 10250871"/>
              <a:gd name="connsiteY10" fmla="*/ 3652 h 5304030"/>
              <a:gd name="connsiteX11" fmla="*/ 2640914 w 10250871"/>
              <a:gd name="connsiteY11" fmla="*/ 12 h 5304030"/>
              <a:gd name="connsiteX12" fmla="*/ 2640914 w 10250871"/>
              <a:gd name="connsiteY12" fmla="*/ 0 h 5304030"/>
              <a:gd name="connsiteX13" fmla="*/ 2640837 w 10250871"/>
              <a:gd name="connsiteY13" fmla="*/ 4 h 5304030"/>
              <a:gd name="connsiteX14" fmla="*/ 2640798 w 10250871"/>
              <a:gd name="connsiteY14" fmla="*/ 0 h 5304030"/>
              <a:gd name="connsiteX15" fmla="*/ 2640682 w 10250871"/>
              <a:gd name="connsiteY15" fmla="*/ 12 h 5304030"/>
              <a:gd name="connsiteX16" fmla="*/ 2381119 w 10250871"/>
              <a:gd name="connsiteY16" fmla="*/ 13118 h 5304030"/>
              <a:gd name="connsiteX17" fmla="*/ 0 w 10250871"/>
              <a:gd name="connsiteY17" fmla="*/ 2651727 h 5304030"/>
              <a:gd name="connsiteX18" fmla="*/ 2652303 w 10250871"/>
              <a:gd name="connsiteY18" fmla="*/ 5304030 h 5304030"/>
              <a:gd name="connsiteX19" fmla="*/ 5304606 w 10250871"/>
              <a:gd name="connsiteY19" fmla="*/ 2651727 h 5304030"/>
              <a:gd name="connsiteX20" fmla="*/ 5303775 w 10250871"/>
              <a:gd name="connsiteY20" fmla="*/ 2651727 h 5304030"/>
              <a:gd name="connsiteX21" fmla="*/ 5315594 w 10250871"/>
              <a:gd name="connsiteY21" fmla="*/ 2417670 h 5304030"/>
              <a:gd name="connsiteX22" fmla="*/ 7598570 w 10250871"/>
              <a:gd name="connsiteY22" fmla="*/ 357479 h 5304030"/>
              <a:gd name="connsiteX23" fmla="*/ 9893394 w 10250871"/>
              <a:gd name="connsiteY23" fmla="*/ 2652303 h 5304030"/>
              <a:gd name="connsiteX24" fmla="*/ 7833203 w 10250871"/>
              <a:gd name="connsiteY24" fmla="*/ 4935279 h 5304030"/>
              <a:gd name="connsiteX25" fmla="*/ 7626603 w 10250871"/>
              <a:gd name="connsiteY25" fmla="*/ 4945714 h 5304030"/>
              <a:gd name="connsiteX26" fmla="*/ 7610302 w 10250871"/>
              <a:gd name="connsiteY26" fmla="*/ 4944070 h 5304030"/>
              <a:gd name="connsiteX27" fmla="*/ 7430578 w 10250871"/>
              <a:gd name="connsiteY27" fmla="*/ 5123794 h 5304030"/>
              <a:gd name="connsiteX28" fmla="*/ 7574081 w 10250871"/>
              <a:gd name="connsiteY28" fmla="*/ 5299867 h 5304030"/>
              <a:gd name="connsiteX29" fmla="*/ 7609957 w 10250871"/>
              <a:gd name="connsiteY29" fmla="*/ 5303483 h 5304030"/>
              <a:gd name="connsiteX30" fmla="*/ 7609957 w 10250871"/>
              <a:gd name="connsiteY30" fmla="*/ 5304030 h 5304030"/>
              <a:gd name="connsiteX31" fmla="*/ 7869751 w 10250871"/>
              <a:gd name="connsiteY31" fmla="*/ 5290912 h 5304030"/>
              <a:gd name="connsiteX32" fmla="*/ 10250871 w 10250871"/>
              <a:gd name="connsiteY32" fmla="*/ 2652303 h 5304030"/>
              <a:gd name="connsiteX33" fmla="*/ 7598568 w 10250871"/>
              <a:gd name="connsiteY33" fmla="*/ 0 h 530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250871" h="5304030">
                <a:moveTo>
                  <a:pt x="7598568" y="0"/>
                </a:moveTo>
                <a:cubicBezTo>
                  <a:pt x="6133741" y="0"/>
                  <a:pt x="4946265" y="1187476"/>
                  <a:pt x="4946265" y="2652303"/>
                </a:cubicBezTo>
                <a:lnTo>
                  <a:pt x="4947096" y="2652303"/>
                </a:lnTo>
                <a:lnTo>
                  <a:pt x="4935277" y="2886360"/>
                </a:lnTo>
                <a:cubicBezTo>
                  <a:pt x="4817759" y="4043539"/>
                  <a:pt x="3840485" y="4946551"/>
                  <a:pt x="2652301" y="4946551"/>
                </a:cubicBezTo>
                <a:cubicBezTo>
                  <a:pt x="1384904" y="4946551"/>
                  <a:pt x="357477" y="3919124"/>
                  <a:pt x="357477" y="2651727"/>
                </a:cubicBezTo>
                <a:cubicBezTo>
                  <a:pt x="357477" y="1463541"/>
                  <a:pt x="1260490" y="486269"/>
                  <a:pt x="2417669" y="368752"/>
                </a:cubicBezTo>
                <a:lnTo>
                  <a:pt x="2627811" y="358139"/>
                </a:lnTo>
                <a:lnTo>
                  <a:pt x="2640798" y="359448"/>
                </a:lnTo>
                <a:cubicBezTo>
                  <a:pt x="2740057" y="359448"/>
                  <a:pt x="2820522" y="278983"/>
                  <a:pt x="2820522" y="179724"/>
                </a:cubicBezTo>
                <a:cubicBezTo>
                  <a:pt x="2820522" y="92872"/>
                  <a:pt x="2758916" y="20410"/>
                  <a:pt x="2677019" y="3652"/>
                </a:cubicBezTo>
                <a:lnTo>
                  <a:pt x="2640914" y="12"/>
                </a:lnTo>
                <a:lnTo>
                  <a:pt x="2640914" y="0"/>
                </a:lnTo>
                <a:lnTo>
                  <a:pt x="2640837" y="4"/>
                </a:lnTo>
                <a:lnTo>
                  <a:pt x="2640798" y="0"/>
                </a:lnTo>
                <a:lnTo>
                  <a:pt x="2640682" y="12"/>
                </a:lnTo>
                <a:lnTo>
                  <a:pt x="2381119" y="13118"/>
                </a:lnTo>
                <a:cubicBezTo>
                  <a:pt x="1043680" y="148941"/>
                  <a:pt x="0" y="1278451"/>
                  <a:pt x="0" y="2651727"/>
                </a:cubicBezTo>
                <a:cubicBezTo>
                  <a:pt x="0" y="4116555"/>
                  <a:pt x="1187476" y="5304030"/>
                  <a:pt x="2652303" y="5304030"/>
                </a:cubicBezTo>
                <a:cubicBezTo>
                  <a:pt x="4117130" y="5304030"/>
                  <a:pt x="5304606" y="4116555"/>
                  <a:pt x="5304606" y="2651727"/>
                </a:cubicBezTo>
                <a:lnTo>
                  <a:pt x="5303775" y="2651727"/>
                </a:lnTo>
                <a:lnTo>
                  <a:pt x="5315594" y="2417670"/>
                </a:lnTo>
                <a:cubicBezTo>
                  <a:pt x="5433112" y="1260491"/>
                  <a:pt x="6410385" y="357479"/>
                  <a:pt x="7598570" y="357479"/>
                </a:cubicBezTo>
                <a:cubicBezTo>
                  <a:pt x="8865967" y="357479"/>
                  <a:pt x="9893394" y="1384906"/>
                  <a:pt x="9893394" y="2652303"/>
                </a:cubicBezTo>
                <a:cubicBezTo>
                  <a:pt x="9893394" y="3840489"/>
                  <a:pt x="8990381" y="4817762"/>
                  <a:pt x="7833203" y="4935279"/>
                </a:cubicBezTo>
                <a:lnTo>
                  <a:pt x="7626603" y="4945714"/>
                </a:lnTo>
                <a:lnTo>
                  <a:pt x="7610302" y="4944070"/>
                </a:lnTo>
                <a:cubicBezTo>
                  <a:pt x="7511043" y="4944070"/>
                  <a:pt x="7430578" y="5024535"/>
                  <a:pt x="7430578" y="5123794"/>
                </a:cubicBezTo>
                <a:cubicBezTo>
                  <a:pt x="7430578" y="5210646"/>
                  <a:pt x="7492184" y="5283108"/>
                  <a:pt x="7574081" y="5299867"/>
                </a:cubicBezTo>
                <a:lnTo>
                  <a:pt x="7609957" y="5303483"/>
                </a:lnTo>
                <a:lnTo>
                  <a:pt x="7609957" y="5304030"/>
                </a:lnTo>
                <a:lnTo>
                  <a:pt x="7869751" y="5290912"/>
                </a:lnTo>
                <a:cubicBezTo>
                  <a:pt x="9207191" y="5155089"/>
                  <a:pt x="10250871" y="4025579"/>
                  <a:pt x="10250871" y="2652303"/>
                </a:cubicBezTo>
                <a:cubicBezTo>
                  <a:pt x="10250871" y="1187476"/>
                  <a:pt x="9063395" y="0"/>
                  <a:pt x="7598568" y="0"/>
                </a:cubicBezTo>
                <a:close/>
              </a:path>
            </a:pathLst>
          </a:custGeom>
          <a:solidFill>
            <a:schemeClr val="tx1"/>
          </a:solidFill>
          <a:ln w="28575">
            <a:noFill/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8A8E3E5D-ED4D-00FC-3FB7-FEEAF2D30923}"/>
              </a:ext>
            </a:extLst>
          </p:cNvPr>
          <p:cNvGrpSpPr/>
          <p:nvPr/>
        </p:nvGrpSpPr>
        <p:grpSpPr>
          <a:xfrm>
            <a:off x="6047922" y="2655138"/>
            <a:ext cx="3244074" cy="1678555"/>
            <a:chOff x="802139" y="3957913"/>
            <a:chExt cx="4171083" cy="2158210"/>
          </a:xfrm>
        </p:grpSpPr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B2B085F0-29C2-8EDC-4A85-E8D22A337E4F}"/>
                </a:ext>
              </a:extLst>
            </p:cNvPr>
            <p:cNvSpPr/>
            <p:nvPr/>
          </p:nvSpPr>
          <p:spPr bwMode="auto">
            <a:xfrm>
              <a:off x="872897" y="4026554"/>
              <a:ext cx="2018581" cy="201858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A739C181-C4B1-BB5F-2BAA-C7ADA8913A8E}"/>
                </a:ext>
              </a:extLst>
            </p:cNvPr>
            <p:cNvSpPr/>
            <p:nvPr/>
          </p:nvSpPr>
          <p:spPr bwMode="auto">
            <a:xfrm>
              <a:off x="2891478" y="4026554"/>
              <a:ext cx="2018581" cy="2018581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46B39E3B-190C-46CD-64F6-FA144581CB70}"/>
                </a:ext>
              </a:extLst>
            </p:cNvPr>
            <p:cNvSpPr/>
            <p:nvPr/>
          </p:nvSpPr>
          <p:spPr bwMode="auto">
            <a:xfrm flipH="1">
              <a:off x="802139" y="3957913"/>
              <a:ext cx="4171083" cy="2158210"/>
            </a:xfrm>
            <a:custGeom>
              <a:avLst/>
              <a:gdLst>
                <a:gd name="connsiteX0" fmla="*/ 7598568 w 10250871"/>
                <a:gd name="connsiteY0" fmla="*/ 0 h 5304030"/>
                <a:gd name="connsiteX1" fmla="*/ 4946265 w 10250871"/>
                <a:gd name="connsiteY1" fmla="*/ 2652303 h 5304030"/>
                <a:gd name="connsiteX2" fmla="*/ 4947096 w 10250871"/>
                <a:gd name="connsiteY2" fmla="*/ 2652303 h 5304030"/>
                <a:gd name="connsiteX3" fmla="*/ 4935277 w 10250871"/>
                <a:gd name="connsiteY3" fmla="*/ 2886360 h 5304030"/>
                <a:gd name="connsiteX4" fmla="*/ 2652301 w 10250871"/>
                <a:gd name="connsiteY4" fmla="*/ 4946551 h 5304030"/>
                <a:gd name="connsiteX5" fmla="*/ 357477 w 10250871"/>
                <a:gd name="connsiteY5" fmla="*/ 2651727 h 5304030"/>
                <a:gd name="connsiteX6" fmla="*/ 2417669 w 10250871"/>
                <a:gd name="connsiteY6" fmla="*/ 368752 h 5304030"/>
                <a:gd name="connsiteX7" fmla="*/ 2627811 w 10250871"/>
                <a:gd name="connsiteY7" fmla="*/ 358139 h 5304030"/>
                <a:gd name="connsiteX8" fmla="*/ 2640798 w 10250871"/>
                <a:gd name="connsiteY8" fmla="*/ 359448 h 5304030"/>
                <a:gd name="connsiteX9" fmla="*/ 2820522 w 10250871"/>
                <a:gd name="connsiteY9" fmla="*/ 179724 h 5304030"/>
                <a:gd name="connsiteX10" fmla="*/ 2677019 w 10250871"/>
                <a:gd name="connsiteY10" fmla="*/ 3652 h 5304030"/>
                <a:gd name="connsiteX11" fmla="*/ 2640914 w 10250871"/>
                <a:gd name="connsiteY11" fmla="*/ 12 h 5304030"/>
                <a:gd name="connsiteX12" fmla="*/ 2640914 w 10250871"/>
                <a:gd name="connsiteY12" fmla="*/ 0 h 5304030"/>
                <a:gd name="connsiteX13" fmla="*/ 2640837 w 10250871"/>
                <a:gd name="connsiteY13" fmla="*/ 4 h 5304030"/>
                <a:gd name="connsiteX14" fmla="*/ 2640798 w 10250871"/>
                <a:gd name="connsiteY14" fmla="*/ 0 h 5304030"/>
                <a:gd name="connsiteX15" fmla="*/ 2640682 w 10250871"/>
                <a:gd name="connsiteY15" fmla="*/ 12 h 5304030"/>
                <a:gd name="connsiteX16" fmla="*/ 2381119 w 10250871"/>
                <a:gd name="connsiteY16" fmla="*/ 13118 h 5304030"/>
                <a:gd name="connsiteX17" fmla="*/ 0 w 10250871"/>
                <a:gd name="connsiteY17" fmla="*/ 2651727 h 5304030"/>
                <a:gd name="connsiteX18" fmla="*/ 2652303 w 10250871"/>
                <a:gd name="connsiteY18" fmla="*/ 5304030 h 5304030"/>
                <a:gd name="connsiteX19" fmla="*/ 5304606 w 10250871"/>
                <a:gd name="connsiteY19" fmla="*/ 2651727 h 5304030"/>
                <a:gd name="connsiteX20" fmla="*/ 5303775 w 10250871"/>
                <a:gd name="connsiteY20" fmla="*/ 2651727 h 5304030"/>
                <a:gd name="connsiteX21" fmla="*/ 5315594 w 10250871"/>
                <a:gd name="connsiteY21" fmla="*/ 2417670 h 5304030"/>
                <a:gd name="connsiteX22" fmla="*/ 7598570 w 10250871"/>
                <a:gd name="connsiteY22" fmla="*/ 357479 h 5304030"/>
                <a:gd name="connsiteX23" fmla="*/ 9893394 w 10250871"/>
                <a:gd name="connsiteY23" fmla="*/ 2652303 h 5304030"/>
                <a:gd name="connsiteX24" fmla="*/ 7833203 w 10250871"/>
                <a:gd name="connsiteY24" fmla="*/ 4935279 h 5304030"/>
                <a:gd name="connsiteX25" fmla="*/ 7626603 w 10250871"/>
                <a:gd name="connsiteY25" fmla="*/ 4945714 h 5304030"/>
                <a:gd name="connsiteX26" fmla="*/ 7610302 w 10250871"/>
                <a:gd name="connsiteY26" fmla="*/ 4944070 h 5304030"/>
                <a:gd name="connsiteX27" fmla="*/ 7430578 w 10250871"/>
                <a:gd name="connsiteY27" fmla="*/ 5123794 h 5304030"/>
                <a:gd name="connsiteX28" fmla="*/ 7574081 w 10250871"/>
                <a:gd name="connsiteY28" fmla="*/ 5299867 h 5304030"/>
                <a:gd name="connsiteX29" fmla="*/ 7609957 w 10250871"/>
                <a:gd name="connsiteY29" fmla="*/ 5303483 h 5304030"/>
                <a:gd name="connsiteX30" fmla="*/ 7609957 w 10250871"/>
                <a:gd name="connsiteY30" fmla="*/ 5304030 h 5304030"/>
                <a:gd name="connsiteX31" fmla="*/ 7869751 w 10250871"/>
                <a:gd name="connsiteY31" fmla="*/ 5290912 h 5304030"/>
                <a:gd name="connsiteX32" fmla="*/ 10250871 w 10250871"/>
                <a:gd name="connsiteY32" fmla="*/ 2652303 h 5304030"/>
                <a:gd name="connsiteX33" fmla="*/ 7598568 w 10250871"/>
                <a:gd name="connsiteY33" fmla="*/ 0 h 530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250871" h="5304030">
                  <a:moveTo>
                    <a:pt x="7598568" y="0"/>
                  </a:moveTo>
                  <a:cubicBezTo>
                    <a:pt x="6133741" y="0"/>
                    <a:pt x="4946265" y="1187476"/>
                    <a:pt x="4946265" y="2652303"/>
                  </a:cubicBezTo>
                  <a:lnTo>
                    <a:pt x="4947096" y="2652303"/>
                  </a:lnTo>
                  <a:lnTo>
                    <a:pt x="4935277" y="2886360"/>
                  </a:lnTo>
                  <a:cubicBezTo>
                    <a:pt x="4817759" y="4043539"/>
                    <a:pt x="3840485" y="4946551"/>
                    <a:pt x="2652301" y="4946551"/>
                  </a:cubicBezTo>
                  <a:cubicBezTo>
                    <a:pt x="1384904" y="4946551"/>
                    <a:pt x="357477" y="3919124"/>
                    <a:pt x="357477" y="2651727"/>
                  </a:cubicBezTo>
                  <a:cubicBezTo>
                    <a:pt x="357477" y="1463541"/>
                    <a:pt x="1260490" y="486269"/>
                    <a:pt x="2417669" y="368752"/>
                  </a:cubicBezTo>
                  <a:lnTo>
                    <a:pt x="2627811" y="358139"/>
                  </a:lnTo>
                  <a:lnTo>
                    <a:pt x="2640798" y="359448"/>
                  </a:lnTo>
                  <a:cubicBezTo>
                    <a:pt x="2740057" y="359448"/>
                    <a:pt x="2820522" y="278983"/>
                    <a:pt x="2820522" y="179724"/>
                  </a:cubicBezTo>
                  <a:cubicBezTo>
                    <a:pt x="2820522" y="92872"/>
                    <a:pt x="2758916" y="20410"/>
                    <a:pt x="2677019" y="3652"/>
                  </a:cubicBezTo>
                  <a:lnTo>
                    <a:pt x="2640914" y="12"/>
                  </a:lnTo>
                  <a:lnTo>
                    <a:pt x="2640914" y="0"/>
                  </a:lnTo>
                  <a:lnTo>
                    <a:pt x="2640837" y="4"/>
                  </a:lnTo>
                  <a:lnTo>
                    <a:pt x="2640798" y="0"/>
                  </a:lnTo>
                  <a:lnTo>
                    <a:pt x="2640682" y="12"/>
                  </a:lnTo>
                  <a:lnTo>
                    <a:pt x="2381119" y="13118"/>
                  </a:lnTo>
                  <a:cubicBezTo>
                    <a:pt x="1043680" y="148941"/>
                    <a:pt x="0" y="1278451"/>
                    <a:pt x="0" y="2651727"/>
                  </a:cubicBezTo>
                  <a:cubicBezTo>
                    <a:pt x="0" y="4116555"/>
                    <a:pt x="1187476" y="5304030"/>
                    <a:pt x="2652303" y="5304030"/>
                  </a:cubicBezTo>
                  <a:cubicBezTo>
                    <a:pt x="4117130" y="5304030"/>
                    <a:pt x="5304606" y="4116555"/>
                    <a:pt x="5304606" y="2651727"/>
                  </a:cubicBezTo>
                  <a:lnTo>
                    <a:pt x="5303775" y="2651727"/>
                  </a:lnTo>
                  <a:lnTo>
                    <a:pt x="5315594" y="2417670"/>
                  </a:lnTo>
                  <a:cubicBezTo>
                    <a:pt x="5433112" y="1260491"/>
                    <a:pt x="6410385" y="357479"/>
                    <a:pt x="7598570" y="357479"/>
                  </a:cubicBezTo>
                  <a:cubicBezTo>
                    <a:pt x="8865967" y="357479"/>
                    <a:pt x="9893394" y="1384906"/>
                    <a:pt x="9893394" y="2652303"/>
                  </a:cubicBezTo>
                  <a:cubicBezTo>
                    <a:pt x="9893394" y="3840489"/>
                    <a:pt x="8990381" y="4817762"/>
                    <a:pt x="7833203" y="4935279"/>
                  </a:cubicBezTo>
                  <a:lnTo>
                    <a:pt x="7626603" y="4945714"/>
                  </a:lnTo>
                  <a:lnTo>
                    <a:pt x="7610302" y="4944070"/>
                  </a:lnTo>
                  <a:cubicBezTo>
                    <a:pt x="7511043" y="4944070"/>
                    <a:pt x="7430578" y="5024535"/>
                    <a:pt x="7430578" y="5123794"/>
                  </a:cubicBezTo>
                  <a:cubicBezTo>
                    <a:pt x="7430578" y="5210646"/>
                    <a:pt x="7492184" y="5283108"/>
                    <a:pt x="7574081" y="5299867"/>
                  </a:cubicBezTo>
                  <a:lnTo>
                    <a:pt x="7609957" y="5303483"/>
                  </a:lnTo>
                  <a:lnTo>
                    <a:pt x="7609957" y="5304030"/>
                  </a:lnTo>
                  <a:lnTo>
                    <a:pt x="7869751" y="5290912"/>
                  </a:lnTo>
                  <a:cubicBezTo>
                    <a:pt x="9207191" y="5155089"/>
                    <a:pt x="10250871" y="4025579"/>
                    <a:pt x="10250871" y="2652303"/>
                  </a:cubicBezTo>
                  <a:cubicBezTo>
                    <a:pt x="10250871" y="1187476"/>
                    <a:pt x="9063395" y="0"/>
                    <a:pt x="7598568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FCD3BBB3-EE17-5839-63E2-E68B6B4EA05C}"/>
              </a:ext>
            </a:extLst>
          </p:cNvPr>
          <p:cNvSpPr txBox="1"/>
          <p:nvPr/>
        </p:nvSpPr>
        <p:spPr>
          <a:xfrm>
            <a:off x="239816" y="765215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フックを使ったイラスト素材に</a:t>
            </a: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E392CBB5-FED9-8873-C1D0-E589F4E09FC9}"/>
              </a:ext>
            </a:extLst>
          </p:cNvPr>
          <p:cNvSpPr txBox="1"/>
          <p:nvPr/>
        </p:nvSpPr>
        <p:spPr>
          <a:xfrm>
            <a:off x="612131" y="417264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飾り線の作成に</a:t>
            </a: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08584A1E-F337-D362-2CCE-69331249EFC0}"/>
              </a:ext>
            </a:extLst>
          </p:cNvPr>
          <p:cNvSpPr txBox="1"/>
          <p:nvPr/>
        </p:nvSpPr>
        <p:spPr>
          <a:xfrm>
            <a:off x="7340736" y="1489834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図解や説明図の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作成に</a:t>
            </a: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7CA2BACF-7090-E600-5839-F83F43E15591}"/>
              </a:ext>
            </a:extLst>
          </p:cNvPr>
          <p:cNvSpPr txBox="1"/>
          <p:nvPr/>
        </p:nvSpPr>
        <p:spPr>
          <a:xfrm>
            <a:off x="4165245" y="13051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賛成</a:t>
            </a: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0DDDA2D8-30E4-F22B-51D4-0E98C1FEAEA4}"/>
              </a:ext>
            </a:extLst>
          </p:cNvPr>
          <p:cNvSpPr txBox="1"/>
          <p:nvPr/>
        </p:nvSpPr>
        <p:spPr>
          <a:xfrm>
            <a:off x="5736870" y="13051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反対</a:t>
            </a: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1CCD08A0-40F8-1888-F5B3-DD26F0D32C10}"/>
              </a:ext>
            </a:extLst>
          </p:cNvPr>
          <p:cNvSpPr txBox="1"/>
          <p:nvPr/>
        </p:nvSpPr>
        <p:spPr>
          <a:xfrm>
            <a:off x="3947235" y="1666748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20%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C71779E3-BC0B-E1AF-8276-7EE186C9ED75}"/>
              </a:ext>
            </a:extLst>
          </p:cNvPr>
          <p:cNvSpPr txBox="1"/>
          <p:nvPr/>
        </p:nvSpPr>
        <p:spPr>
          <a:xfrm>
            <a:off x="5518860" y="1666748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80%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1CD76A0E-AA70-714A-4FF4-0B0ADBF7A963}"/>
              </a:ext>
            </a:extLst>
          </p:cNvPr>
          <p:cNvSpPr txBox="1"/>
          <p:nvPr/>
        </p:nvSpPr>
        <p:spPr>
          <a:xfrm>
            <a:off x="6465999" y="3236756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2D38C084-4489-BE7B-6916-63E46F80322C}"/>
              </a:ext>
            </a:extLst>
          </p:cNvPr>
          <p:cNvSpPr txBox="1"/>
          <p:nvPr/>
        </p:nvSpPr>
        <p:spPr>
          <a:xfrm>
            <a:off x="8046235" y="3236756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</a:p>
        </p:txBody>
      </p:sp>
    </p:spTree>
    <p:extLst>
      <p:ext uri="{BB962C8B-B14F-4D97-AF65-F5344CB8AC3E}">
        <p14:creationId xmlns:p14="http://schemas.microsoft.com/office/powerpoint/2010/main" val="1095915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101987</TotalTime>
  <Words>38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pptxm39_フック型の図形</dc:title>
  <dc:subject>pptxm39_フック型の図形</dc:subject>
  <dc:creator>でじけろお</dc:creator>
  <cp:revision>1</cp:revision>
  <dcterms:created xsi:type="dcterms:W3CDTF">2018-05-20T00:31:01Z</dcterms:created>
  <dcterms:modified xsi:type="dcterms:W3CDTF">2024-01-07T06:30:23Z</dcterms:modified>
  <cp:version>1</cp:version>
</cp:coreProperties>
</file>